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notesSlides/notesSlide7.xml" ContentType="application/vnd.openxmlformats-officedocument.presentationml.notesSlide+xml"/>
  <Override PartName="/ppt/ink/ink9.xml" ContentType="application/inkml+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47" r:id="rId1"/>
  </p:sldMasterIdLst>
  <p:notesMasterIdLst>
    <p:notesMasterId r:id="rId24"/>
  </p:notesMasterIdLst>
  <p:sldIdLst>
    <p:sldId id="256" r:id="rId2"/>
    <p:sldId id="257" r:id="rId3"/>
    <p:sldId id="258" r:id="rId4"/>
    <p:sldId id="290" r:id="rId5"/>
    <p:sldId id="259" r:id="rId6"/>
    <p:sldId id="260" r:id="rId7"/>
    <p:sldId id="261" r:id="rId8"/>
    <p:sldId id="262" r:id="rId9"/>
    <p:sldId id="263" r:id="rId10"/>
    <p:sldId id="264" r:id="rId11"/>
    <p:sldId id="265" r:id="rId12"/>
    <p:sldId id="266" r:id="rId13"/>
    <p:sldId id="267" r:id="rId14"/>
    <p:sldId id="268" r:id="rId15"/>
    <p:sldId id="287" r:id="rId16"/>
    <p:sldId id="288" r:id="rId17"/>
    <p:sldId id="284" r:id="rId18"/>
    <p:sldId id="285" r:id="rId19"/>
    <p:sldId id="286" r:id="rId20"/>
    <p:sldId id="281" r:id="rId21"/>
    <p:sldId id="282" r:id="rId22"/>
    <p:sldId id="283" r:id="rId23"/>
  </p:sldIdLst>
  <p:sldSz cx="9144000" cy="5143500" type="screen16x9"/>
  <p:notesSz cx="6858000" cy="9144000"/>
  <p:embeddedFontLst>
    <p:embeddedFont>
      <p:font typeface="Calibri" panose="020F0502020204030204" pitchFamily="34" charset="0"/>
      <p:regular r:id="rId25"/>
      <p:bold r:id="rId26"/>
      <p:italic r:id="rId27"/>
      <p:boldItalic r:id="rId28"/>
    </p:embeddedFont>
    <p:embeddedFont>
      <p:font typeface="Century Gothic" panose="020B0502020202020204" pitchFamily="34" charset="0"/>
      <p:regular r:id="rId29"/>
      <p:bold r:id="rId30"/>
      <p:italic r:id="rId31"/>
      <p:boldItalic r:id="rId32"/>
    </p:embeddedFont>
    <p:embeddedFont>
      <p:font typeface="Wingdings 3" panose="05040102010807070707" pitchFamily="18" charset="2"/>
      <p:regular r:id="rId33"/>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8278" autoAdjust="0"/>
    <p:restoredTop sz="94660"/>
  </p:normalViewPr>
  <p:slideViewPr>
    <p:cSldViewPr snapToGrid="0">
      <p:cViewPr varScale="1">
        <p:scale>
          <a:sx n="90" d="100"/>
          <a:sy n="90" d="100"/>
        </p:scale>
        <p:origin x="69" y="675"/>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font" Target="fonts/font9.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diagrams/_rels/data2.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ata4.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svg"/><Relationship Id="rId1" Type="http://schemas.openxmlformats.org/officeDocument/2006/relationships/image" Target="../media/image11.png"/><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diagrams/_rels/data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8.svg"/><Relationship Id="rId1" Type="http://schemas.openxmlformats.org/officeDocument/2006/relationships/image" Target="../media/image17.png"/><Relationship Id="rId4" Type="http://schemas.openxmlformats.org/officeDocument/2006/relationships/image" Target="../media/image31.svg"/></Relationships>
</file>

<file path=ppt/diagrams/_rels/drawing2.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rawing4.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svg"/><Relationship Id="rId1" Type="http://schemas.openxmlformats.org/officeDocument/2006/relationships/image" Target="../media/image11.png"/><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diagrams/_rels/drawing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8.svg"/><Relationship Id="rId1" Type="http://schemas.openxmlformats.org/officeDocument/2006/relationships/image" Target="../media/image17.png"/><Relationship Id="rId4" Type="http://schemas.openxmlformats.org/officeDocument/2006/relationships/image" Target="../media/image31.sv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4DDDDA5-85E7-459F-BF7B-FEA40E687E34}" type="doc">
      <dgm:prSet loTypeId="urn:microsoft.com/office/officeart/2005/8/layout/default" loCatId="list" qsTypeId="urn:microsoft.com/office/officeart/2005/8/quickstyle/simple4" qsCatId="simple" csTypeId="urn:microsoft.com/office/officeart/2005/8/colors/colorful1" csCatId="colorful"/>
      <dgm:spPr/>
      <dgm:t>
        <a:bodyPr/>
        <a:lstStyle/>
        <a:p>
          <a:endParaRPr lang="en-US"/>
        </a:p>
      </dgm:t>
    </dgm:pt>
    <dgm:pt modelId="{6EAD1A3B-95BD-4470-826B-3CF2F1A52AF3}">
      <dgm:prSet/>
      <dgm:spPr/>
      <dgm:t>
        <a:bodyPr/>
        <a:lstStyle/>
        <a:p>
          <a:r>
            <a:rPr lang="en-US" b="1"/>
            <a:t>Hadoop Version</a:t>
          </a:r>
          <a:r>
            <a:rPr lang="en-US"/>
            <a:t> 2.7.0</a:t>
          </a:r>
        </a:p>
      </dgm:t>
    </dgm:pt>
    <dgm:pt modelId="{047203BF-9E25-4D18-9869-680CFAFFACBE}" type="parTrans" cxnId="{D26713A6-6CC1-4708-8C9A-FF9920D4964D}">
      <dgm:prSet/>
      <dgm:spPr/>
      <dgm:t>
        <a:bodyPr/>
        <a:lstStyle/>
        <a:p>
          <a:endParaRPr lang="en-US"/>
        </a:p>
      </dgm:t>
    </dgm:pt>
    <dgm:pt modelId="{F38A0A4C-C4DD-432E-AD12-04AA6809F96B}" type="sibTrans" cxnId="{D26713A6-6CC1-4708-8C9A-FF9920D4964D}">
      <dgm:prSet/>
      <dgm:spPr/>
      <dgm:t>
        <a:bodyPr/>
        <a:lstStyle/>
        <a:p>
          <a:endParaRPr lang="en-US"/>
        </a:p>
      </dgm:t>
    </dgm:pt>
    <dgm:pt modelId="{4EBF6E43-0D6A-4576-860F-BB68F5DA1E25}">
      <dgm:prSet/>
      <dgm:spPr/>
      <dgm:t>
        <a:bodyPr/>
        <a:lstStyle/>
        <a:p>
          <a:r>
            <a:rPr lang="en-US" b="1"/>
            <a:t>Java JDK &amp; JRE Version</a:t>
          </a:r>
          <a:r>
            <a:rPr lang="en-US"/>
            <a:t> 8</a:t>
          </a:r>
        </a:p>
      </dgm:t>
    </dgm:pt>
    <dgm:pt modelId="{88219097-AB2C-43F2-ABA9-C671A79E04B4}" type="parTrans" cxnId="{24B9541C-6A39-4F7A-A103-8E7ED2B8B067}">
      <dgm:prSet/>
      <dgm:spPr/>
      <dgm:t>
        <a:bodyPr/>
        <a:lstStyle/>
        <a:p>
          <a:endParaRPr lang="en-US"/>
        </a:p>
      </dgm:t>
    </dgm:pt>
    <dgm:pt modelId="{D5EF9329-D1C8-4E65-9DE4-DE718909D01B}" type="sibTrans" cxnId="{24B9541C-6A39-4F7A-A103-8E7ED2B8B067}">
      <dgm:prSet/>
      <dgm:spPr/>
      <dgm:t>
        <a:bodyPr/>
        <a:lstStyle/>
        <a:p>
          <a:endParaRPr lang="en-US"/>
        </a:p>
      </dgm:t>
    </dgm:pt>
    <dgm:pt modelId="{45A5AD1F-DE94-452A-8F7F-C649DBE02B13}">
      <dgm:prSet/>
      <dgm:spPr/>
      <dgm:t>
        <a:bodyPr/>
        <a:lstStyle/>
        <a:p>
          <a:r>
            <a:rPr lang="en-US" b="1"/>
            <a:t>Intellij</a:t>
          </a:r>
          <a:endParaRPr lang="en-US"/>
        </a:p>
      </dgm:t>
    </dgm:pt>
    <dgm:pt modelId="{8E8E7EE1-EF70-448E-A771-66993B71C729}" type="parTrans" cxnId="{43F9F73E-FD18-4078-A362-3D558196BF37}">
      <dgm:prSet/>
      <dgm:spPr/>
      <dgm:t>
        <a:bodyPr/>
        <a:lstStyle/>
        <a:p>
          <a:endParaRPr lang="en-US"/>
        </a:p>
      </dgm:t>
    </dgm:pt>
    <dgm:pt modelId="{E6481D18-7449-48E8-89AF-7B9312E815F6}" type="sibTrans" cxnId="{43F9F73E-FD18-4078-A362-3D558196BF37}">
      <dgm:prSet/>
      <dgm:spPr/>
      <dgm:t>
        <a:bodyPr/>
        <a:lstStyle/>
        <a:p>
          <a:endParaRPr lang="en-US"/>
        </a:p>
      </dgm:t>
    </dgm:pt>
    <dgm:pt modelId="{F73AB8BB-8722-4B9D-B3DD-65942398E3F8}">
      <dgm:prSet/>
      <dgm:spPr/>
      <dgm:t>
        <a:bodyPr/>
        <a:lstStyle/>
        <a:p>
          <a:r>
            <a:rPr lang="en-US" b="1"/>
            <a:t>Kafka Version </a:t>
          </a:r>
          <a:r>
            <a:rPr lang="en-US"/>
            <a:t>2.11-1.1.0</a:t>
          </a:r>
        </a:p>
      </dgm:t>
    </dgm:pt>
    <dgm:pt modelId="{579E4BFD-F1B1-4C45-B221-F93EF4F17908}" type="parTrans" cxnId="{86E9D23B-5988-42ED-9356-632B3DBBE33C}">
      <dgm:prSet/>
      <dgm:spPr/>
      <dgm:t>
        <a:bodyPr/>
        <a:lstStyle/>
        <a:p>
          <a:endParaRPr lang="en-US"/>
        </a:p>
      </dgm:t>
    </dgm:pt>
    <dgm:pt modelId="{31C28025-EDEB-4702-9BEF-7F921A621897}" type="sibTrans" cxnId="{86E9D23B-5988-42ED-9356-632B3DBBE33C}">
      <dgm:prSet/>
      <dgm:spPr/>
      <dgm:t>
        <a:bodyPr/>
        <a:lstStyle/>
        <a:p>
          <a:endParaRPr lang="en-US"/>
        </a:p>
      </dgm:t>
    </dgm:pt>
    <dgm:pt modelId="{285C58D8-377F-4318-B4A5-8321A815434C}">
      <dgm:prSet/>
      <dgm:spPr/>
      <dgm:t>
        <a:bodyPr/>
        <a:lstStyle/>
        <a:p>
          <a:r>
            <a:rPr lang="en-US" b="1"/>
            <a:t>HBase Version </a:t>
          </a:r>
          <a:r>
            <a:rPr lang="en-US"/>
            <a:t>2.2.5</a:t>
          </a:r>
        </a:p>
      </dgm:t>
    </dgm:pt>
    <dgm:pt modelId="{060DDB51-BB59-4BD4-B57E-504F9742153C}" type="parTrans" cxnId="{10D7AAE6-7BCB-4951-A63E-D7327F90F463}">
      <dgm:prSet/>
      <dgm:spPr/>
      <dgm:t>
        <a:bodyPr/>
        <a:lstStyle/>
        <a:p>
          <a:endParaRPr lang="en-US"/>
        </a:p>
      </dgm:t>
    </dgm:pt>
    <dgm:pt modelId="{50990116-0D8D-4DEB-9E74-0F8B0584BFDB}" type="sibTrans" cxnId="{10D7AAE6-7BCB-4951-A63E-D7327F90F463}">
      <dgm:prSet/>
      <dgm:spPr/>
      <dgm:t>
        <a:bodyPr/>
        <a:lstStyle/>
        <a:p>
          <a:endParaRPr lang="en-US"/>
        </a:p>
      </dgm:t>
    </dgm:pt>
    <dgm:pt modelId="{6018EEBC-AB25-4699-BC1A-17F9E4AAD2E4}">
      <dgm:prSet/>
      <dgm:spPr/>
      <dgm:t>
        <a:bodyPr/>
        <a:lstStyle/>
        <a:p>
          <a:r>
            <a:rPr lang="en-US" b="1"/>
            <a:t>Spark Version </a:t>
          </a:r>
          <a:r>
            <a:rPr lang="en-US"/>
            <a:t>3.2.4</a:t>
          </a:r>
        </a:p>
      </dgm:t>
    </dgm:pt>
    <dgm:pt modelId="{85379861-2E89-467E-970C-794AF8B23B9D}" type="parTrans" cxnId="{5DCF02C8-955D-4D80-AF62-493D90D540E6}">
      <dgm:prSet/>
      <dgm:spPr/>
      <dgm:t>
        <a:bodyPr/>
        <a:lstStyle/>
        <a:p>
          <a:endParaRPr lang="en-US"/>
        </a:p>
      </dgm:t>
    </dgm:pt>
    <dgm:pt modelId="{129FC515-F39F-4592-AB54-0CB4C5EE8516}" type="sibTrans" cxnId="{5DCF02C8-955D-4D80-AF62-493D90D540E6}">
      <dgm:prSet/>
      <dgm:spPr/>
      <dgm:t>
        <a:bodyPr/>
        <a:lstStyle/>
        <a:p>
          <a:endParaRPr lang="en-US"/>
        </a:p>
      </dgm:t>
    </dgm:pt>
    <dgm:pt modelId="{353C9292-7A65-4029-84EC-97ACDB763394}" type="pres">
      <dgm:prSet presAssocID="{E4DDDDA5-85E7-459F-BF7B-FEA40E687E34}" presName="diagram" presStyleCnt="0">
        <dgm:presLayoutVars>
          <dgm:dir/>
          <dgm:resizeHandles val="exact"/>
        </dgm:presLayoutVars>
      </dgm:prSet>
      <dgm:spPr/>
    </dgm:pt>
    <dgm:pt modelId="{7EF3E5E6-2D43-444A-AD40-F451E59439FE}" type="pres">
      <dgm:prSet presAssocID="{6EAD1A3B-95BD-4470-826B-3CF2F1A52AF3}" presName="node" presStyleLbl="node1" presStyleIdx="0" presStyleCnt="6">
        <dgm:presLayoutVars>
          <dgm:bulletEnabled val="1"/>
        </dgm:presLayoutVars>
      </dgm:prSet>
      <dgm:spPr/>
    </dgm:pt>
    <dgm:pt modelId="{2CBBE761-4801-460F-A5A7-A5696A7F5EF2}" type="pres">
      <dgm:prSet presAssocID="{F38A0A4C-C4DD-432E-AD12-04AA6809F96B}" presName="sibTrans" presStyleCnt="0"/>
      <dgm:spPr/>
    </dgm:pt>
    <dgm:pt modelId="{C785659B-D29B-418E-99BF-A76F1361C322}" type="pres">
      <dgm:prSet presAssocID="{4EBF6E43-0D6A-4576-860F-BB68F5DA1E25}" presName="node" presStyleLbl="node1" presStyleIdx="1" presStyleCnt="6">
        <dgm:presLayoutVars>
          <dgm:bulletEnabled val="1"/>
        </dgm:presLayoutVars>
      </dgm:prSet>
      <dgm:spPr/>
    </dgm:pt>
    <dgm:pt modelId="{6231F6E9-88F1-4941-8BF8-87D80BF2161E}" type="pres">
      <dgm:prSet presAssocID="{D5EF9329-D1C8-4E65-9DE4-DE718909D01B}" presName="sibTrans" presStyleCnt="0"/>
      <dgm:spPr/>
    </dgm:pt>
    <dgm:pt modelId="{1C68F23E-0131-441E-B8DF-AFB841678079}" type="pres">
      <dgm:prSet presAssocID="{45A5AD1F-DE94-452A-8F7F-C649DBE02B13}" presName="node" presStyleLbl="node1" presStyleIdx="2" presStyleCnt="6">
        <dgm:presLayoutVars>
          <dgm:bulletEnabled val="1"/>
        </dgm:presLayoutVars>
      </dgm:prSet>
      <dgm:spPr/>
    </dgm:pt>
    <dgm:pt modelId="{204DED8F-729C-4412-8B21-946170E670A0}" type="pres">
      <dgm:prSet presAssocID="{E6481D18-7449-48E8-89AF-7B9312E815F6}" presName="sibTrans" presStyleCnt="0"/>
      <dgm:spPr/>
    </dgm:pt>
    <dgm:pt modelId="{53CB998D-9DD9-4AFF-A941-72F2F88F2D48}" type="pres">
      <dgm:prSet presAssocID="{F73AB8BB-8722-4B9D-B3DD-65942398E3F8}" presName="node" presStyleLbl="node1" presStyleIdx="3" presStyleCnt="6">
        <dgm:presLayoutVars>
          <dgm:bulletEnabled val="1"/>
        </dgm:presLayoutVars>
      </dgm:prSet>
      <dgm:spPr/>
    </dgm:pt>
    <dgm:pt modelId="{C02A6127-B7DF-496C-AAFE-F1FD939AAC50}" type="pres">
      <dgm:prSet presAssocID="{31C28025-EDEB-4702-9BEF-7F921A621897}" presName="sibTrans" presStyleCnt="0"/>
      <dgm:spPr/>
    </dgm:pt>
    <dgm:pt modelId="{2BBF06C6-4DB0-490C-93BE-D2619FDDD6E2}" type="pres">
      <dgm:prSet presAssocID="{285C58D8-377F-4318-B4A5-8321A815434C}" presName="node" presStyleLbl="node1" presStyleIdx="4" presStyleCnt="6">
        <dgm:presLayoutVars>
          <dgm:bulletEnabled val="1"/>
        </dgm:presLayoutVars>
      </dgm:prSet>
      <dgm:spPr/>
    </dgm:pt>
    <dgm:pt modelId="{A7EA46F5-221A-4692-A257-22FDA38F9829}" type="pres">
      <dgm:prSet presAssocID="{50990116-0D8D-4DEB-9E74-0F8B0584BFDB}" presName="sibTrans" presStyleCnt="0"/>
      <dgm:spPr/>
    </dgm:pt>
    <dgm:pt modelId="{B81223E0-91A5-45E4-85A7-58D730DA3129}" type="pres">
      <dgm:prSet presAssocID="{6018EEBC-AB25-4699-BC1A-17F9E4AAD2E4}" presName="node" presStyleLbl="node1" presStyleIdx="5" presStyleCnt="6">
        <dgm:presLayoutVars>
          <dgm:bulletEnabled val="1"/>
        </dgm:presLayoutVars>
      </dgm:prSet>
      <dgm:spPr/>
    </dgm:pt>
  </dgm:ptLst>
  <dgm:cxnLst>
    <dgm:cxn modelId="{633D1C0C-9217-4616-BF0D-C287561477D5}" type="presOf" srcId="{E4DDDDA5-85E7-459F-BF7B-FEA40E687E34}" destId="{353C9292-7A65-4029-84EC-97ACDB763394}" srcOrd="0" destOrd="0" presId="urn:microsoft.com/office/officeart/2005/8/layout/default"/>
    <dgm:cxn modelId="{B9B2640F-C004-4E09-9388-252AF6E1F187}" type="presOf" srcId="{285C58D8-377F-4318-B4A5-8321A815434C}" destId="{2BBF06C6-4DB0-490C-93BE-D2619FDDD6E2}" srcOrd="0" destOrd="0" presId="urn:microsoft.com/office/officeart/2005/8/layout/default"/>
    <dgm:cxn modelId="{24B9541C-6A39-4F7A-A103-8E7ED2B8B067}" srcId="{E4DDDDA5-85E7-459F-BF7B-FEA40E687E34}" destId="{4EBF6E43-0D6A-4576-860F-BB68F5DA1E25}" srcOrd="1" destOrd="0" parTransId="{88219097-AB2C-43F2-ABA9-C671A79E04B4}" sibTransId="{D5EF9329-D1C8-4E65-9DE4-DE718909D01B}"/>
    <dgm:cxn modelId="{907CFC2A-EA8A-44FD-AEEA-1CB551AD2E2E}" type="presOf" srcId="{45A5AD1F-DE94-452A-8F7F-C649DBE02B13}" destId="{1C68F23E-0131-441E-B8DF-AFB841678079}" srcOrd="0" destOrd="0" presId="urn:microsoft.com/office/officeart/2005/8/layout/default"/>
    <dgm:cxn modelId="{86E9D23B-5988-42ED-9356-632B3DBBE33C}" srcId="{E4DDDDA5-85E7-459F-BF7B-FEA40E687E34}" destId="{F73AB8BB-8722-4B9D-B3DD-65942398E3F8}" srcOrd="3" destOrd="0" parTransId="{579E4BFD-F1B1-4C45-B221-F93EF4F17908}" sibTransId="{31C28025-EDEB-4702-9BEF-7F921A621897}"/>
    <dgm:cxn modelId="{43F9F73E-FD18-4078-A362-3D558196BF37}" srcId="{E4DDDDA5-85E7-459F-BF7B-FEA40E687E34}" destId="{45A5AD1F-DE94-452A-8F7F-C649DBE02B13}" srcOrd="2" destOrd="0" parTransId="{8E8E7EE1-EF70-448E-A771-66993B71C729}" sibTransId="{E6481D18-7449-48E8-89AF-7B9312E815F6}"/>
    <dgm:cxn modelId="{BF842F8C-74F7-4332-8C56-B172DBEFCD4D}" type="presOf" srcId="{4EBF6E43-0D6A-4576-860F-BB68F5DA1E25}" destId="{C785659B-D29B-418E-99BF-A76F1361C322}" srcOrd="0" destOrd="0" presId="urn:microsoft.com/office/officeart/2005/8/layout/default"/>
    <dgm:cxn modelId="{D26713A6-6CC1-4708-8C9A-FF9920D4964D}" srcId="{E4DDDDA5-85E7-459F-BF7B-FEA40E687E34}" destId="{6EAD1A3B-95BD-4470-826B-3CF2F1A52AF3}" srcOrd="0" destOrd="0" parTransId="{047203BF-9E25-4D18-9869-680CFAFFACBE}" sibTransId="{F38A0A4C-C4DD-432E-AD12-04AA6809F96B}"/>
    <dgm:cxn modelId="{0FF33BBB-0B65-4346-95D3-2625E0911B28}" type="presOf" srcId="{6018EEBC-AB25-4699-BC1A-17F9E4AAD2E4}" destId="{B81223E0-91A5-45E4-85A7-58D730DA3129}" srcOrd="0" destOrd="0" presId="urn:microsoft.com/office/officeart/2005/8/layout/default"/>
    <dgm:cxn modelId="{147EB3C4-A60C-4C55-8CD2-1402330CED9F}" type="presOf" srcId="{F73AB8BB-8722-4B9D-B3DD-65942398E3F8}" destId="{53CB998D-9DD9-4AFF-A941-72F2F88F2D48}" srcOrd="0" destOrd="0" presId="urn:microsoft.com/office/officeart/2005/8/layout/default"/>
    <dgm:cxn modelId="{5DCF02C8-955D-4D80-AF62-493D90D540E6}" srcId="{E4DDDDA5-85E7-459F-BF7B-FEA40E687E34}" destId="{6018EEBC-AB25-4699-BC1A-17F9E4AAD2E4}" srcOrd="5" destOrd="0" parTransId="{85379861-2E89-467E-970C-794AF8B23B9D}" sibTransId="{129FC515-F39F-4592-AB54-0CB4C5EE8516}"/>
    <dgm:cxn modelId="{756B15E6-4F5E-43D1-9D8E-EC8760545164}" type="presOf" srcId="{6EAD1A3B-95BD-4470-826B-3CF2F1A52AF3}" destId="{7EF3E5E6-2D43-444A-AD40-F451E59439FE}" srcOrd="0" destOrd="0" presId="urn:microsoft.com/office/officeart/2005/8/layout/default"/>
    <dgm:cxn modelId="{10D7AAE6-7BCB-4951-A63E-D7327F90F463}" srcId="{E4DDDDA5-85E7-459F-BF7B-FEA40E687E34}" destId="{285C58D8-377F-4318-B4A5-8321A815434C}" srcOrd="4" destOrd="0" parTransId="{060DDB51-BB59-4BD4-B57E-504F9742153C}" sibTransId="{50990116-0D8D-4DEB-9E74-0F8B0584BFDB}"/>
    <dgm:cxn modelId="{9DC765A7-A8DF-48F0-A5D8-8858E7DEA461}" type="presParOf" srcId="{353C9292-7A65-4029-84EC-97ACDB763394}" destId="{7EF3E5E6-2D43-444A-AD40-F451E59439FE}" srcOrd="0" destOrd="0" presId="urn:microsoft.com/office/officeart/2005/8/layout/default"/>
    <dgm:cxn modelId="{D583759E-06ED-46B3-978C-44D9C9BB04FC}" type="presParOf" srcId="{353C9292-7A65-4029-84EC-97ACDB763394}" destId="{2CBBE761-4801-460F-A5A7-A5696A7F5EF2}" srcOrd="1" destOrd="0" presId="urn:microsoft.com/office/officeart/2005/8/layout/default"/>
    <dgm:cxn modelId="{8F2C4EB0-6E97-4810-A186-2925542B8076}" type="presParOf" srcId="{353C9292-7A65-4029-84EC-97ACDB763394}" destId="{C785659B-D29B-418E-99BF-A76F1361C322}" srcOrd="2" destOrd="0" presId="urn:microsoft.com/office/officeart/2005/8/layout/default"/>
    <dgm:cxn modelId="{04954C93-8CFB-419B-9D9A-9C69C1365A0D}" type="presParOf" srcId="{353C9292-7A65-4029-84EC-97ACDB763394}" destId="{6231F6E9-88F1-4941-8BF8-87D80BF2161E}" srcOrd="3" destOrd="0" presId="urn:microsoft.com/office/officeart/2005/8/layout/default"/>
    <dgm:cxn modelId="{07B13A1E-BA90-4B62-B081-4FCED36C385F}" type="presParOf" srcId="{353C9292-7A65-4029-84EC-97ACDB763394}" destId="{1C68F23E-0131-441E-B8DF-AFB841678079}" srcOrd="4" destOrd="0" presId="urn:microsoft.com/office/officeart/2005/8/layout/default"/>
    <dgm:cxn modelId="{1ED47C91-C075-41B1-AE46-A1B36850115C}" type="presParOf" srcId="{353C9292-7A65-4029-84EC-97ACDB763394}" destId="{204DED8F-729C-4412-8B21-946170E670A0}" srcOrd="5" destOrd="0" presId="urn:microsoft.com/office/officeart/2005/8/layout/default"/>
    <dgm:cxn modelId="{9BCB61EA-9C0A-4896-A04B-70EBE603E0EF}" type="presParOf" srcId="{353C9292-7A65-4029-84EC-97ACDB763394}" destId="{53CB998D-9DD9-4AFF-A941-72F2F88F2D48}" srcOrd="6" destOrd="0" presId="urn:microsoft.com/office/officeart/2005/8/layout/default"/>
    <dgm:cxn modelId="{AEB87CEE-0BE2-4512-9428-149824E2E1BD}" type="presParOf" srcId="{353C9292-7A65-4029-84EC-97ACDB763394}" destId="{C02A6127-B7DF-496C-AAFE-F1FD939AAC50}" srcOrd="7" destOrd="0" presId="urn:microsoft.com/office/officeart/2005/8/layout/default"/>
    <dgm:cxn modelId="{73A873C0-A9E5-4AA5-9635-86E5DE9E615D}" type="presParOf" srcId="{353C9292-7A65-4029-84EC-97ACDB763394}" destId="{2BBF06C6-4DB0-490C-93BE-D2619FDDD6E2}" srcOrd="8" destOrd="0" presId="urn:microsoft.com/office/officeart/2005/8/layout/default"/>
    <dgm:cxn modelId="{9789D870-3DE8-47E3-9ECE-D3C4D0AB74CA}" type="presParOf" srcId="{353C9292-7A65-4029-84EC-97ACDB763394}" destId="{A7EA46F5-221A-4692-A257-22FDA38F9829}" srcOrd="9" destOrd="0" presId="urn:microsoft.com/office/officeart/2005/8/layout/default"/>
    <dgm:cxn modelId="{D4014900-9ECB-45A9-8EBB-375A8949439F}" type="presParOf" srcId="{353C9292-7A65-4029-84EC-97ACDB763394}" destId="{B81223E0-91A5-45E4-85A7-58D730DA3129}" srcOrd="1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6E5DA53-E628-4A44-9246-925B2AADCEAA}"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2BD2DC60-F022-4D3E-93F1-6D40A6290345}">
      <dgm:prSet/>
      <dgm:spPr/>
      <dgm:t>
        <a:bodyPr/>
        <a:lstStyle/>
        <a:p>
          <a:r>
            <a:rPr lang="en-US"/>
            <a:t>Attempted to implement Flume for Twitter data retrieval on Cloudera server.</a:t>
          </a:r>
        </a:p>
      </dgm:t>
    </dgm:pt>
    <dgm:pt modelId="{351EBE56-9771-4EAB-9CB7-B68EB8CD32BD}" type="parTrans" cxnId="{E96B2C2E-C09B-4C62-82FE-92024C1E2ED0}">
      <dgm:prSet/>
      <dgm:spPr/>
      <dgm:t>
        <a:bodyPr/>
        <a:lstStyle/>
        <a:p>
          <a:endParaRPr lang="en-US"/>
        </a:p>
      </dgm:t>
    </dgm:pt>
    <dgm:pt modelId="{5C08AA84-7144-4672-9D72-4B0A99361697}" type="sibTrans" cxnId="{E96B2C2E-C09B-4C62-82FE-92024C1E2ED0}">
      <dgm:prSet/>
      <dgm:spPr/>
      <dgm:t>
        <a:bodyPr/>
        <a:lstStyle/>
        <a:p>
          <a:endParaRPr lang="en-US"/>
        </a:p>
      </dgm:t>
    </dgm:pt>
    <dgm:pt modelId="{D6600E61-D4B6-477D-8E8E-6047B524E465}">
      <dgm:prSet/>
      <dgm:spPr/>
      <dgm:t>
        <a:bodyPr/>
        <a:lstStyle/>
        <a:p>
          <a:r>
            <a:rPr lang="en-US"/>
            <a:t>Encountered issues during the setup on the Cloudera server.</a:t>
          </a:r>
        </a:p>
      </dgm:t>
    </dgm:pt>
    <dgm:pt modelId="{950EDF18-EC52-4A9F-ACCB-E561521E3046}" type="parTrans" cxnId="{E61AED17-3AA9-4FA6-8473-8D1271C3ADE1}">
      <dgm:prSet/>
      <dgm:spPr/>
      <dgm:t>
        <a:bodyPr/>
        <a:lstStyle/>
        <a:p>
          <a:endParaRPr lang="en-US"/>
        </a:p>
      </dgm:t>
    </dgm:pt>
    <dgm:pt modelId="{C3F9F741-8DD3-467B-BFAF-B83371391CF4}" type="sibTrans" cxnId="{E61AED17-3AA9-4FA6-8473-8D1271C3ADE1}">
      <dgm:prSet/>
      <dgm:spPr/>
      <dgm:t>
        <a:bodyPr/>
        <a:lstStyle/>
        <a:p>
          <a:endParaRPr lang="en-US"/>
        </a:p>
      </dgm:t>
    </dgm:pt>
    <dgm:pt modelId="{6A0B1804-398F-4FD9-9A2B-8989707A6D53}">
      <dgm:prSet/>
      <dgm:spPr/>
      <dgm:t>
        <a:bodyPr/>
        <a:lstStyle/>
        <a:p>
          <a:r>
            <a:rPr lang="en-US"/>
            <a:t>Decided to establish a local message publishing system using Kafka as an alternative.</a:t>
          </a:r>
        </a:p>
      </dgm:t>
    </dgm:pt>
    <dgm:pt modelId="{55266EC9-4217-4925-B650-4F905B3FFB48}" type="parTrans" cxnId="{B420D0BC-E0F3-4D29-B7C1-B4AE39B6B918}">
      <dgm:prSet/>
      <dgm:spPr/>
      <dgm:t>
        <a:bodyPr/>
        <a:lstStyle/>
        <a:p>
          <a:endParaRPr lang="en-US"/>
        </a:p>
      </dgm:t>
    </dgm:pt>
    <dgm:pt modelId="{9190C8C6-F888-483F-9F2D-1F0AFCED789F}" type="sibTrans" cxnId="{B420D0BC-E0F3-4D29-B7C1-B4AE39B6B918}">
      <dgm:prSet/>
      <dgm:spPr/>
      <dgm:t>
        <a:bodyPr/>
        <a:lstStyle/>
        <a:p>
          <a:endParaRPr lang="en-US"/>
        </a:p>
      </dgm:t>
    </dgm:pt>
    <dgm:pt modelId="{B6DE44DE-BBE6-4CB3-938F-388BDFA7F05C}">
      <dgm:prSet/>
      <dgm:spPr/>
      <dgm:t>
        <a:bodyPr/>
        <a:lstStyle/>
        <a:p>
          <a:r>
            <a:rPr lang="en-US"/>
            <a:t>The goal is to send Twitter data to Kafka for further processing or analysis.</a:t>
          </a:r>
        </a:p>
      </dgm:t>
    </dgm:pt>
    <dgm:pt modelId="{481FB4AB-45F3-4A94-85B6-A76270EA68AD}" type="parTrans" cxnId="{9814323F-BAA6-4688-A76F-67A15F1DECE9}">
      <dgm:prSet/>
      <dgm:spPr/>
      <dgm:t>
        <a:bodyPr/>
        <a:lstStyle/>
        <a:p>
          <a:endParaRPr lang="en-US"/>
        </a:p>
      </dgm:t>
    </dgm:pt>
    <dgm:pt modelId="{D6705676-450B-4C1E-B6F7-5A5160C08962}" type="sibTrans" cxnId="{9814323F-BAA6-4688-A76F-67A15F1DECE9}">
      <dgm:prSet/>
      <dgm:spPr/>
      <dgm:t>
        <a:bodyPr/>
        <a:lstStyle/>
        <a:p>
          <a:endParaRPr lang="en-US"/>
        </a:p>
      </dgm:t>
    </dgm:pt>
    <dgm:pt modelId="{27BDFE9B-572B-4070-B378-8FA7F9EA79C0}" type="pres">
      <dgm:prSet presAssocID="{46E5DA53-E628-4A44-9246-925B2AADCEAA}" presName="root" presStyleCnt="0">
        <dgm:presLayoutVars>
          <dgm:dir/>
          <dgm:resizeHandles val="exact"/>
        </dgm:presLayoutVars>
      </dgm:prSet>
      <dgm:spPr/>
    </dgm:pt>
    <dgm:pt modelId="{645B4A24-EFA4-435A-BB66-6EB62F12C657}" type="pres">
      <dgm:prSet presAssocID="{2BD2DC60-F022-4D3E-93F1-6D40A6290345}" presName="compNode" presStyleCnt="0"/>
      <dgm:spPr/>
    </dgm:pt>
    <dgm:pt modelId="{1BC23C68-8A03-48BA-B741-30DC4B1EE486}" type="pres">
      <dgm:prSet presAssocID="{2BD2DC60-F022-4D3E-93F1-6D40A6290345}"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ospital"/>
        </a:ext>
      </dgm:extLst>
    </dgm:pt>
    <dgm:pt modelId="{F4479F29-43E7-43D5-A7C6-008D9984B2C7}" type="pres">
      <dgm:prSet presAssocID="{2BD2DC60-F022-4D3E-93F1-6D40A6290345}" presName="spaceRect" presStyleCnt="0"/>
      <dgm:spPr/>
    </dgm:pt>
    <dgm:pt modelId="{27CC3C7F-EA85-452A-BE63-B0416A026996}" type="pres">
      <dgm:prSet presAssocID="{2BD2DC60-F022-4D3E-93F1-6D40A6290345}" presName="textRect" presStyleLbl="revTx" presStyleIdx="0" presStyleCnt="4">
        <dgm:presLayoutVars>
          <dgm:chMax val="1"/>
          <dgm:chPref val="1"/>
        </dgm:presLayoutVars>
      </dgm:prSet>
      <dgm:spPr/>
    </dgm:pt>
    <dgm:pt modelId="{B2FE8B8E-FA5A-431F-B8BB-B667FB9EAB0C}" type="pres">
      <dgm:prSet presAssocID="{5C08AA84-7144-4672-9D72-4B0A99361697}" presName="sibTrans" presStyleCnt="0"/>
      <dgm:spPr/>
    </dgm:pt>
    <dgm:pt modelId="{1080707B-0283-4E63-B464-7187F03B37A5}" type="pres">
      <dgm:prSet presAssocID="{D6600E61-D4B6-477D-8E8E-6047B524E465}" presName="compNode" presStyleCnt="0"/>
      <dgm:spPr/>
    </dgm:pt>
    <dgm:pt modelId="{2B48B207-9F1B-4955-A1C4-7E7C88740E60}" type="pres">
      <dgm:prSet presAssocID="{D6600E61-D4B6-477D-8E8E-6047B524E465}"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omputer"/>
        </a:ext>
      </dgm:extLst>
    </dgm:pt>
    <dgm:pt modelId="{8E6BE3F7-A319-4C75-8B9F-333156CB2943}" type="pres">
      <dgm:prSet presAssocID="{D6600E61-D4B6-477D-8E8E-6047B524E465}" presName="spaceRect" presStyleCnt="0"/>
      <dgm:spPr/>
    </dgm:pt>
    <dgm:pt modelId="{82BF1CEE-1EC3-4446-8168-4DE8DCA4BE36}" type="pres">
      <dgm:prSet presAssocID="{D6600E61-D4B6-477D-8E8E-6047B524E465}" presName="textRect" presStyleLbl="revTx" presStyleIdx="1" presStyleCnt="4">
        <dgm:presLayoutVars>
          <dgm:chMax val="1"/>
          <dgm:chPref val="1"/>
        </dgm:presLayoutVars>
      </dgm:prSet>
      <dgm:spPr/>
    </dgm:pt>
    <dgm:pt modelId="{53A92B4A-5E7B-4157-9E95-0B03AF9DCC1B}" type="pres">
      <dgm:prSet presAssocID="{C3F9F741-8DD3-467B-BFAF-B83371391CF4}" presName="sibTrans" presStyleCnt="0"/>
      <dgm:spPr/>
    </dgm:pt>
    <dgm:pt modelId="{59E70543-CD96-4212-9D55-1DD7B442842A}" type="pres">
      <dgm:prSet presAssocID="{6A0B1804-398F-4FD9-9A2B-8989707A6D53}" presName="compNode" presStyleCnt="0"/>
      <dgm:spPr/>
    </dgm:pt>
    <dgm:pt modelId="{C32F25C4-97DC-4B02-AF09-1F57E0BEF18B}" type="pres">
      <dgm:prSet presAssocID="{6A0B1804-398F-4FD9-9A2B-8989707A6D53}"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Newspaper"/>
        </a:ext>
      </dgm:extLst>
    </dgm:pt>
    <dgm:pt modelId="{F7D4CA68-468C-4FC1-BF63-02E8F710ADAC}" type="pres">
      <dgm:prSet presAssocID="{6A0B1804-398F-4FD9-9A2B-8989707A6D53}" presName="spaceRect" presStyleCnt="0"/>
      <dgm:spPr/>
    </dgm:pt>
    <dgm:pt modelId="{058A2659-2F52-4ED3-B946-B2C29107AADC}" type="pres">
      <dgm:prSet presAssocID="{6A0B1804-398F-4FD9-9A2B-8989707A6D53}" presName="textRect" presStyleLbl="revTx" presStyleIdx="2" presStyleCnt="4">
        <dgm:presLayoutVars>
          <dgm:chMax val="1"/>
          <dgm:chPref val="1"/>
        </dgm:presLayoutVars>
      </dgm:prSet>
      <dgm:spPr/>
    </dgm:pt>
    <dgm:pt modelId="{E5BD5117-DA44-41C8-9FBB-2702C7F874DF}" type="pres">
      <dgm:prSet presAssocID="{9190C8C6-F888-483F-9F2D-1F0AFCED789F}" presName="sibTrans" presStyleCnt="0"/>
      <dgm:spPr/>
    </dgm:pt>
    <dgm:pt modelId="{94F0A243-BD29-4D75-9123-15ECBD30FA73}" type="pres">
      <dgm:prSet presAssocID="{B6DE44DE-BBE6-4CB3-938F-388BDFA7F05C}" presName="compNode" presStyleCnt="0"/>
      <dgm:spPr/>
    </dgm:pt>
    <dgm:pt modelId="{B9D83F75-49FF-417B-8431-A2E6265CA302}" type="pres">
      <dgm:prSet presAssocID="{B6DE44DE-BBE6-4CB3-938F-388BDFA7F05C}"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Target Audience"/>
        </a:ext>
      </dgm:extLst>
    </dgm:pt>
    <dgm:pt modelId="{50F6EA0A-FB04-4690-9EC5-55C042F9E618}" type="pres">
      <dgm:prSet presAssocID="{B6DE44DE-BBE6-4CB3-938F-388BDFA7F05C}" presName="spaceRect" presStyleCnt="0"/>
      <dgm:spPr/>
    </dgm:pt>
    <dgm:pt modelId="{3F66451C-E925-4095-822B-2D6D2B89670E}" type="pres">
      <dgm:prSet presAssocID="{B6DE44DE-BBE6-4CB3-938F-388BDFA7F05C}" presName="textRect" presStyleLbl="revTx" presStyleIdx="3" presStyleCnt="4">
        <dgm:presLayoutVars>
          <dgm:chMax val="1"/>
          <dgm:chPref val="1"/>
        </dgm:presLayoutVars>
      </dgm:prSet>
      <dgm:spPr/>
    </dgm:pt>
  </dgm:ptLst>
  <dgm:cxnLst>
    <dgm:cxn modelId="{E61AED17-3AA9-4FA6-8473-8D1271C3ADE1}" srcId="{46E5DA53-E628-4A44-9246-925B2AADCEAA}" destId="{D6600E61-D4B6-477D-8E8E-6047B524E465}" srcOrd="1" destOrd="0" parTransId="{950EDF18-EC52-4A9F-ACCB-E561521E3046}" sibTransId="{C3F9F741-8DD3-467B-BFAF-B83371391CF4}"/>
    <dgm:cxn modelId="{E96B2C2E-C09B-4C62-82FE-92024C1E2ED0}" srcId="{46E5DA53-E628-4A44-9246-925B2AADCEAA}" destId="{2BD2DC60-F022-4D3E-93F1-6D40A6290345}" srcOrd="0" destOrd="0" parTransId="{351EBE56-9771-4EAB-9CB7-B68EB8CD32BD}" sibTransId="{5C08AA84-7144-4672-9D72-4B0A99361697}"/>
    <dgm:cxn modelId="{9814323F-BAA6-4688-A76F-67A15F1DECE9}" srcId="{46E5DA53-E628-4A44-9246-925B2AADCEAA}" destId="{B6DE44DE-BBE6-4CB3-938F-388BDFA7F05C}" srcOrd="3" destOrd="0" parTransId="{481FB4AB-45F3-4A94-85B6-A76270EA68AD}" sibTransId="{D6705676-450B-4C1E-B6F7-5A5160C08962}"/>
    <dgm:cxn modelId="{7D12AD46-8A75-4AD0-B5CC-F76452D8463F}" type="presOf" srcId="{D6600E61-D4B6-477D-8E8E-6047B524E465}" destId="{82BF1CEE-1EC3-4446-8168-4DE8DCA4BE36}" srcOrd="0" destOrd="0" presId="urn:microsoft.com/office/officeart/2018/2/layout/IconLabelList"/>
    <dgm:cxn modelId="{40CC5F74-8E59-4212-A8EA-6428F4307CEE}" type="presOf" srcId="{6A0B1804-398F-4FD9-9A2B-8989707A6D53}" destId="{058A2659-2F52-4ED3-B946-B2C29107AADC}" srcOrd="0" destOrd="0" presId="urn:microsoft.com/office/officeart/2018/2/layout/IconLabelList"/>
    <dgm:cxn modelId="{161C0E76-CC43-4380-BDDB-35AAA843F4C8}" type="presOf" srcId="{B6DE44DE-BBE6-4CB3-938F-388BDFA7F05C}" destId="{3F66451C-E925-4095-822B-2D6D2B89670E}" srcOrd="0" destOrd="0" presId="urn:microsoft.com/office/officeart/2018/2/layout/IconLabelList"/>
    <dgm:cxn modelId="{B420D0BC-E0F3-4D29-B7C1-B4AE39B6B918}" srcId="{46E5DA53-E628-4A44-9246-925B2AADCEAA}" destId="{6A0B1804-398F-4FD9-9A2B-8989707A6D53}" srcOrd="2" destOrd="0" parTransId="{55266EC9-4217-4925-B650-4F905B3FFB48}" sibTransId="{9190C8C6-F888-483F-9F2D-1F0AFCED789F}"/>
    <dgm:cxn modelId="{5678BCC4-EDB2-41F5-B27C-08625C808687}" type="presOf" srcId="{2BD2DC60-F022-4D3E-93F1-6D40A6290345}" destId="{27CC3C7F-EA85-452A-BE63-B0416A026996}" srcOrd="0" destOrd="0" presId="urn:microsoft.com/office/officeart/2018/2/layout/IconLabelList"/>
    <dgm:cxn modelId="{7626EAFE-7EE4-4BA4-A975-2C8E2590746E}" type="presOf" srcId="{46E5DA53-E628-4A44-9246-925B2AADCEAA}" destId="{27BDFE9B-572B-4070-B378-8FA7F9EA79C0}" srcOrd="0" destOrd="0" presId="urn:microsoft.com/office/officeart/2018/2/layout/IconLabelList"/>
    <dgm:cxn modelId="{E418837F-DACB-4388-9182-692FDD0D69F5}" type="presParOf" srcId="{27BDFE9B-572B-4070-B378-8FA7F9EA79C0}" destId="{645B4A24-EFA4-435A-BB66-6EB62F12C657}" srcOrd="0" destOrd="0" presId="urn:microsoft.com/office/officeart/2018/2/layout/IconLabelList"/>
    <dgm:cxn modelId="{BC5345A9-379B-45A4-BC2D-881A97FD4199}" type="presParOf" srcId="{645B4A24-EFA4-435A-BB66-6EB62F12C657}" destId="{1BC23C68-8A03-48BA-B741-30DC4B1EE486}" srcOrd="0" destOrd="0" presId="urn:microsoft.com/office/officeart/2018/2/layout/IconLabelList"/>
    <dgm:cxn modelId="{6C6ED3D8-D4BD-47E7-B691-52C6340F629B}" type="presParOf" srcId="{645B4A24-EFA4-435A-BB66-6EB62F12C657}" destId="{F4479F29-43E7-43D5-A7C6-008D9984B2C7}" srcOrd="1" destOrd="0" presId="urn:microsoft.com/office/officeart/2018/2/layout/IconLabelList"/>
    <dgm:cxn modelId="{3CF2F984-0243-4176-8D09-ECE75EAA6166}" type="presParOf" srcId="{645B4A24-EFA4-435A-BB66-6EB62F12C657}" destId="{27CC3C7F-EA85-452A-BE63-B0416A026996}" srcOrd="2" destOrd="0" presId="urn:microsoft.com/office/officeart/2018/2/layout/IconLabelList"/>
    <dgm:cxn modelId="{567FEECA-C6BF-480E-B6E5-C45CDB5A1CBD}" type="presParOf" srcId="{27BDFE9B-572B-4070-B378-8FA7F9EA79C0}" destId="{B2FE8B8E-FA5A-431F-B8BB-B667FB9EAB0C}" srcOrd="1" destOrd="0" presId="urn:microsoft.com/office/officeart/2018/2/layout/IconLabelList"/>
    <dgm:cxn modelId="{DD1CFF8A-1F88-4CEB-B056-816C1C648823}" type="presParOf" srcId="{27BDFE9B-572B-4070-B378-8FA7F9EA79C0}" destId="{1080707B-0283-4E63-B464-7187F03B37A5}" srcOrd="2" destOrd="0" presId="urn:microsoft.com/office/officeart/2018/2/layout/IconLabelList"/>
    <dgm:cxn modelId="{EEA6022A-3DBE-4A52-9563-0633DFB6F53E}" type="presParOf" srcId="{1080707B-0283-4E63-B464-7187F03B37A5}" destId="{2B48B207-9F1B-4955-A1C4-7E7C88740E60}" srcOrd="0" destOrd="0" presId="urn:microsoft.com/office/officeart/2018/2/layout/IconLabelList"/>
    <dgm:cxn modelId="{2D95F4DC-CC1D-4171-8F98-DAB7D68F0C01}" type="presParOf" srcId="{1080707B-0283-4E63-B464-7187F03B37A5}" destId="{8E6BE3F7-A319-4C75-8B9F-333156CB2943}" srcOrd="1" destOrd="0" presId="urn:microsoft.com/office/officeart/2018/2/layout/IconLabelList"/>
    <dgm:cxn modelId="{B3C9F1C4-33CB-4412-805C-1FEF6822E85A}" type="presParOf" srcId="{1080707B-0283-4E63-B464-7187F03B37A5}" destId="{82BF1CEE-1EC3-4446-8168-4DE8DCA4BE36}" srcOrd="2" destOrd="0" presId="urn:microsoft.com/office/officeart/2018/2/layout/IconLabelList"/>
    <dgm:cxn modelId="{4B2D93AC-4B09-4714-AA1B-3217DB42C42A}" type="presParOf" srcId="{27BDFE9B-572B-4070-B378-8FA7F9EA79C0}" destId="{53A92B4A-5E7B-4157-9E95-0B03AF9DCC1B}" srcOrd="3" destOrd="0" presId="urn:microsoft.com/office/officeart/2018/2/layout/IconLabelList"/>
    <dgm:cxn modelId="{392A510A-E09C-4371-B353-EE6190B96AC8}" type="presParOf" srcId="{27BDFE9B-572B-4070-B378-8FA7F9EA79C0}" destId="{59E70543-CD96-4212-9D55-1DD7B442842A}" srcOrd="4" destOrd="0" presId="urn:microsoft.com/office/officeart/2018/2/layout/IconLabelList"/>
    <dgm:cxn modelId="{2D193E2C-BD18-4685-B92F-899DFAC3C6DF}" type="presParOf" srcId="{59E70543-CD96-4212-9D55-1DD7B442842A}" destId="{C32F25C4-97DC-4B02-AF09-1F57E0BEF18B}" srcOrd="0" destOrd="0" presId="urn:microsoft.com/office/officeart/2018/2/layout/IconLabelList"/>
    <dgm:cxn modelId="{4C5C7CDE-CF24-4462-BA27-E5B3D3DE6A82}" type="presParOf" srcId="{59E70543-CD96-4212-9D55-1DD7B442842A}" destId="{F7D4CA68-468C-4FC1-BF63-02E8F710ADAC}" srcOrd="1" destOrd="0" presId="urn:microsoft.com/office/officeart/2018/2/layout/IconLabelList"/>
    <dgm:cxn modelId="{D0EA9903-B01E-4363-BB34-89BBCC696A6F}" type="presParOf" srcId="{59E70543-CD96-4212-9D55-1DD7B442842A}" destId="{058A2659-2F52-4ED3-B946-B2C29107AADC}" srcOrd="2" destOrd="0" presId="urn:microsoft.com/office/officeart/2018/2/layout/IconLabelList"/>
    <dgm:cxn modelId="{9B95D592-AEDA-48DE-9F4E-CED70E521BFC}" type="presParOf" srcId="{27BDFE9B-572B-4070-B378-8FA7F9EA79C0}" destId="{E5BD5117-DA44-41C8-9FBB-2702C7F874DF}" srcOrd="5" destOrd="0" presId="urn:microsoft.com/office/officeart/2018/2/layout/IconLabelList"/>
    <dgm:cxn modelId="{16149506-CDA1-4A93-98F9-916E0712FFBF}" type="presParOf" srcId="{27BDFE9B-572B-4070-B378-8FA7F9EA79C0}" destId="{94F0A243-BD29-4D75-9123-15ECBD30FA73}" srcOrd="6" destOrd="0" presId="urn:microsoft.com/office/officeart/2018/2/layout/IconLabelList"/>
    <dgm:cxn modelId="{DF392A3A-CC18-48C3-95E9-AEBA57B15B6F}" type="presParOf" srcId="{94F0A243-BD29-4D75-9123-15ECBD30FA73}" destId="{B9D83F75-49FF-417B-8431-A2E6265CA302}" srcOrd="0" destOrd="0" presId="urn:microsoft.com/office/officeart/2018/2/layout/IconLabelList"/>
    <dgm:cxn modelId="{D1AD9B97-1705-482C-9A71-7ED2394C833D}" type="presParOf" srcId="{94F0A243-BD29-4D75-9123-15ECBD30FA73}" destId="{50F6EA0A-FB04-4690-9EC5-55C042F9E618}" srcOrd="1" destOrd="0" presId="urn:microsoft.com/office/officeart/2018/2/layout/IconLabelList"/>
    <dgm:cxn modelId="{CFFDCD30-4DA3-4C0D-A1C9-4766C0A31F90}" type="presParOf" srcId="{94F0A243-BD29-4D75-9123-15ECBD30FA73}" destId="{3F66451C-E925-4095-822B-2D6D2B89670E}"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D5CABEE-8324-401B-AD34-9768B2A49CA8}" type="doc">
      <dgm:prSet loTypeId="urn:microsoft.com/office/officeart/2005/8/layout/vList2" loCatId="list" qsTypeId="urn:microsoft.com/office/officeart/2005/8/quickstyle/simple4" qsCatId="simple" csTypeId="urn:microsoft.com/office/officeart/2005/8/colors/colorful2" csCatId="colorful" phldr="1"/>
      <dgm:spPr/>
      <dgm:t>
        <a:bodyPr/>
        <a:lstStyle/>
        <a:p>
          <a:endParaRPr lang="en-US"/>
        </a:p>
      </dgm:t>
    </dgm:pt>
    <dgm:pt modelId="{94F1FB22-E9D6-4065-881E-75D5C26E0D8F}">
      <dgm:prSet/>
      <dgm:spPr/>
      <dgm:t>
        <a:bodyPr/>
        <a:lstStyle/>
        <a:p>
          <a:r>
            <a:rPr lang="en-US" dirty="0"/>
            <a:t>Spark Streaming Application Choose a Twitter API and set up developer credentials.</a:t>
          </a:r>
        </a:p>
      </dgm:t>
    </dgm:pt>
    <dgm:pt modelId="{E11E7DA9-8C79-48B9-9A5C-82F6C20AE54F}" type="parTrans" cxnId="{4D721615-5276-41DD-A868-C1A41AA31CE4}">
      <dgm:prSet/>
      <dgm:spPr/>
      <dgm:t>
        <a:bodyPr/>
        <a:lstStyle/>
        <a:p>
          <a:endParaRPr lang="en-US"/>
        </a:p>
      </dgm:t>
    </dgm:pt>
    <dgm:pt modelId="{8AA6C0C8-918A-4F9D-B189-121AC4DBCEF1}" type="sibTrans" cxnId="{4D721615-5276-41DD-A868-C1A41AA31CE4}">
      <dgm:prSet/>
      <dgm:spPr/>
      <dgm:t>
        <a:bodyPr/>
        <a:lstStyle/>
        <a:p>
          <a:endParaRPr lang="en-US"/>
        </a:p>
      </dgm:t>
    </dgm:pt>
    <dgm:pt modelId="{572B68CA-84F9-4BB9-BF0B-51FC02A9BDCD}">
      <dgm:prSet/>
      <dgm:spPr/>
      <dgm:t>
        <a:bodyPr/>
        <a:lstStyle/>
        <a:p>
          <a:r>
            <a:rPr lang="en-US"/>
            <a:t>Configure Apache Flume to collect Twitter data in real-time.</a:t>
          </a:r>
        </a:p>
      </dgm:t>
    </dgm:pt>
    <dgm:pt modelId="{D56E48B0-980D-4B70-9EDC-1AB61E3B0592}" type="parTrans" cxnId="{27472C39-E684-4E7F-BB0D-7C4C99D97BA4}">
      <dgm:prSet/>
      <dgm:spPr/>
      <dgm:t>
        <a:bodyPr/>
        <a:lstStyle/>
        <a:p>
          <a:endParaRPr lang="en-US"/>
        </a:p>
      </dgm:t>
    </dgm:pt>
    <dgm:pt modelId="{C4BB4AD2-AFD9-4237-8D24-4053A02C631E}" type="sibTrans" cxnId="{27472C39-E684-4E7F-BB0D-7C4C99D97BA4}">
      <dgm:prSet/>
      <dgm:spPr/>
      <dgm:t>
        <a:bodyPr/>
        <a:lstStyle/>
        <a:p>
          <a:endParaRPr lang="en-US"/>
        </a:p>
      </dgm:t>
    </dgm:pt>
    <dgm:pt modelId="{0C30B776-51F1-4C49-8B5F-8A3918661349}">
      <dgm:prSet/>
      <dgm:spPr/>
      <dgm:t>
        <a:bodyPr/>
        <a:lstStyle/>
        <a:p>
          <a:r>
            <a:rPr lang="en-US"/>
            <a:t>Run the Spark Streaming application to process and visualize Twitter data.</a:t>
          </a:r>
        </a:p>
      </dgm:t>
    </dgm:pt>
    <dgm:pt modelId="{17E0D20D-EDFA-45CE-9AF3-7DEFF2C0FBD9}" type="parTrans" cxnId="{6806972F-C0F1-4DCD-97FC-8F93665B8115}">
      <dgm:prSet/>
      <dgm:spPr/>
      <dgm:t>
        <a:bodyPr/>
        <a:lstStyle/>
        <a:p>
          <a:endParaRPr lang="en-US"/>
        </a:p>
      </dgm:t>
    </dgm:pt>
    <dgm:pt modelId="{5AD38AE3-2AA1-4823-BCC6-D4A5D4D92C72}" type="sibTrans" cxnId="{6806972F-C0F1-4DCD-97FC-8F93665B8115}">
      <dgm:prSet/>
      <dgm:spPr/>
      <dgm:t>
        <a:bodyPr/>
        <a:lstStyle/>
        <a:p>
          <a:endParaRPr lang="en-US"/>
        </a:p>
      </dgm:t>
    </dgm:pt>
    <dgm:pt modelId="{1E5525E8-5667-49B6-BA65-931F6A8C9384}">
      <dgm:prSet/>
      <dgm:spPr/>
      <dgm:t>
        <a:bodyPr/>
        <a:lstStyle/>
        <a:p>
          <a:r>
            <a:rPr lang="en-US" dirty="0"/>
            <a:t>HBase Integration Install and configure HBase on your cluster.</a:t>
          </a:r>
        </a:p>
      </dgm:t>
    </dgm:pt>
    <dgm:pt modelId="{2E2AF293-A891-4546-897B-8F73DE7E0DB0}" type="parTrans" cxnId="{9C0B249A-D888-4876-B0F8-34644A0F8B70}">
      <dgm:prSet/>
      <dgm:spPr/>
      <dgm:t>
        <a:bodyPr/>
        <a:lstStyle/>
        <a:p>
          <a:endParaRPr lang="en-US"/>
        </a:p>
      </dgm:t>
    </dgm:pt>
    <dgm:pt modelId="{A7CE0959-9868-41B6-A0A2-9949D1DB0EBA}" type="sibTrans" cxnId="{9C0B249A-D888-4876-B0F8-34644A0F8B70}">
      <dgm:prSet/>
      <dgm:spPr/>
      <dgm:t>
        <a:bodyPr/>
        <a:lstStyle/>
        <a:p>
          <a:endParaRPr lang="en-US"/>
        </a:p>
      </dgm:t>
    </dgm:pt>
    <dgm:pt modelId="{05770531-1B5A-48CA-8AA4-7F1CD0FF7BB5}">
      <dgm:prSet/>
      <dgm:spPr/>
      <dgm:t>
        <a:bodyPr/>
        <a:lstStyle/>
        <a:p>
          <a:r>
            <a:rPr lang="en-US"/>
            <a:t>Modify the Spark Streaming application to save processed data to HBase.</a:t>
          </a:r>
        </a:p>
      </dgm:t>
    </dgm:pt>
    <dgm:pt modelId="{1CFC447B-9DE4-453A-9146-4604E36C8BF1}" type="parTrans" cxnId="{9AB5DD96-FF1A-45EB-81AB-F5B9CD6FE286}">
      <dgm:prSet/>
      <dgm:spPr/>
      <dgm:t>
        <a:bodyPr/>
        <a:lstStyle/>
        <a:p>
          <a:endParaRPr lang="en-US"/>
        </a:p>
      </dgm:t>
    </dgm:pt>
    <dgm:pt modelId="{DA23C980-8452-4394-A231-DC785A22B16A}" type="sibTrans" cxnId="{9AB5DD96-FF1A-45EB-81AB-F5B9CD6FE286}">
      <dgm:prSet/>
      <dgm:spPr/>
      <dgm:t>
        <a:bodyPr/>
        <a:lstStyle/>
        <a:p>
          <a:endParaRPr lang="en-US"/>
        </a:p>
      </dgm:t>
    </dgm:pt>
    <dgm:pt modelId="{458899F0-24F8-4CE9-A59B-3BD2E5D45E48}">
      <dgm:prSet/>
      <dgm:spPr/>
      <dgm:t>
        <a:bodyPr/>
        <a:lstStyle/>
        <a:p>
          <a:r>
            <a:rPr lang="en-US"/>
            <a:t>Develop a data retrieval mechanism for accessing data stored in HBase.</a:t>
          </a:r>
        </a:p>
      </dgm:t>
    </dgm:pt>
    <dgm:pt modelId="{D63175A4-D2A2-4C66-A31C-008883AE3333}" type="parTrans" cxnId="{AD67CBE3-53BF-4B87-90B3-5E964D09F4A6}">
      <dgm:prSet/>
      <dgm:spPr/>
      <dgm:t>
        <a:bodyPr/>
        <a:lstStyle/>
        <a:p>
          <a:endParaRPr lang="en-US"/>
        </a:p>
      </dgm:t>
    </dgm:pt>
    <dgm:pt modelId="{DC9A8B5D-C20E-423B-AD74-D69A091C30E9}" type="sibTrans" cxnId="{AD67CBE3-53BF-4B87-90B3-5E964D09F4A6}">
      <dgm:prSet/>
      <dgm:spPr/>
      <dgm:t>
        <a:bodyPr/>
        <a:lstStyle/>
        <a:p>
          <a:endParaRPr lang="en-US"/>
        </a:p>
      </dgm:t>
    </dgm:pt>
    <dgm:pt modelId="{D779B163-A397-448E-A7D4-D95B6597E29B}">
      <dgm:prSet/>
      <dgm:spPr/>
      <dgm:t>
        <a:bodyPr/>
        <a:lstStyle/>
        <a:p>
          <a:r>
            <a:rPr lang="en-US"/>
            <a:t>Part 3: Kafka Integration Install and configure Apache Kafka on your cluster.</a:t>
          </a:r>
        </a:p>
      </dgm:t>
    </dgm:pt>
    <dgm:pt modelId="{CCAEF91E-7ABA-47F5-B999-FB2AD47CE1DD}" type="parTrans" cxnId="{D723A9CC-6011-4AF6-B26B-8DD5E621CC28}">
      <dgm:prSet/>
      <dgm:spPr/>
      <dgm:t>
        <a:bodyPr/>
        <a:lstStyle/>
        <a:p>
          <a:endParaRPr lang="en-US"/>
        </a:p>
      </dgm:t>
    </dgm:pt>
    <dgm:pt modelId="{788FCAB4-E685-46AC-972A-560785091677}" type="sibTrans" cxnId="{D723A9CC-6011-4AF6-B26B-8DD5E621CC28}">
      <dgm:prSet/>
      <dgm:spPr/>
      <dgm:t>
        <a:bodyPr/>
        <a:lstStyle/>
        <a:p>
          <a:endParaRPr lang="en-US"/>
        </a:p>
      </dgm:t>
    </dgm:pt>
    <dgm:pt modelId="{AD7DAFA0-8A82-446C-B3CA-196A0B23659C}">
      <dgm:prSet/>
      <dgm:spPr/>
      <dgm:t>
        <a:bodyPr/>
        <a:lstStyle/>
        <a:p>
          <a:r>
            <a:rPr lang="en-US"/>
            <a:t>Modify the Spark Streaming application to stream processed data to a Kafka topic.</a:t>
          </a:r>
        </a:p>
      </dgm:t>
    </dgm:pt>
    <dgm:pt modelId="{D2866806-2F3F-4C11-AED4-2F742965F243}" type="parTrans" cxnId="{65309990-BEDB-4E5C-950B-7289CBA71021}">
      <dgm:prSet/>
      <dgm:spPr/>
      <dgm:t>
        <a:bodyPr/>
        <a:lstStyle/>
        <a:p>
          <a:endParaRPr lang="en-US"/>
        </a:p>
      </dgm:t>
    </dgm:pt>
    <dgm:pt modelId="{5BD4C493-C797-4D28-AC83-B27C5CA2810E}" type="sibTrans" cxnId="{65309990-BEDB-4E5C-950B-7289CBA71021}">
      <dgm:prSet/>
      <dgm:spPr/>
      <dgm:t>
        <a:bodyPr/>
        <a:lstStyle/>
        <a:p>
          <a:endParaRPr lang="en-US"/>
        </a:p>
      </dgm:t>
    </dgm:pt>
    <dgm:pt modelId="{6A215491-8FC9-4E23-AFFD-FEEDCAD48077}">
      <dgm:prSet/>
      <dgm:spPr/>
      <dgm:t>
        <a:bodyPr/>
        <a:lstStyle/>
        <a:p>
          <a:r>
            <a:rPr lang="en-US"/>
            <a:t>Create a Kafka consumer to further process or distribute the data as needed.</a:t>
          </a:r>
        </a:p>
      </dgm:t>
    </dgm:pt>
    <dgm:pt modelId="{218ED982-964F-443E-AE7B-F02A268FFF52}" type="parTrans" cxnId="{7684F08D-B671-439C-A630-6D0F8571B8C0}">
      <dgm:prSet/>
      <dgm:spPr/>
      <dgm:t>
        <a:bodyPr/>
        <a:lstStyle/>
        <a:p>
          <a:endParaRPr lang="en-US"/>
        </a:p>
      </dgm:t>
    </dgm:pt>
    <dgm:pt modelId="{8A2085E6-A2FB-44CD-9CBD-A76E5BBE6669}" type="sibTrans" cxnId="{7684F08D-B671-439C-A630-6D0F8571B8C0}">
      <dgm:prSet/>
      <dgm:spPr/>
      <dgm:t>
        <a:bodyPr/>
        <a:lstStyle/>
        <a:p>
          <a:endParaRPr lang="en-US"/>
        </a:p>
      </dgm:t>
    </dgm:pt>
    <dgm:pt modelId="{A61C762C-0EE7-4DFF-9C7B-ECC24232BCD1}" type="pres">
      <dgm:prSet presAssocID="{7D5CABEE-8324-401B-AD34-9768B2A49CA8}" presName="linear" presStyleCnt="0">
        <dgm:presLayoutVars>
          <dgm:animLvl val="lvl"/>
          <dgm:resizeHandles val="exact"/>
        </dgm:presLayoutVars>
      </dgm:prSet>
      <dgm:spPr/>
    </dgm:pt>
    <dgm:pt modelId="{2A54FBBF-1086-4705-AD7E-894B1ABC5C7D}" type="pres">
      <dgm:prSet presAssocID="{94F1FB22-E9D6-4065-881E-75D5C26E0D8F}" presName="parentText" presStyleLbl="node1" presStyleIdx="0" presStyleCnt="9">
        <dgm:presLayoutVars>
          <dgm:chMax val="0"/>
          <dgm:bulletEnabled val="1"/>
        </dgm:presLayoutVars>
      </dgm:prSet>
      <dgm:spPr/>
    </dgm:pt>
    <dgm:pt modelId="{9101034D-85C2-4DCB-AB68-D65D4E5D058D}" type="pres">
      <dgm:prSet presAssocID="{8AA6C0C8-918A-4F9D-B189-121AC4DBCEF1}" presName="spacer" presStyleCnt="0"/>
      <dgm:spPr/>
    </dgm:pt>
    <dgm:pt modelId="{53B585DC-F3C2-427C-B033-72293B201118}" type="pres">
      <dgm:prSet presAssocID="{572B68CA-84F9-4BB9-BF0B-51FC02A9BDCD}" presName="parentText" presStyleLbl="node1" presStyleIdx="1" presStyleCnt="9">
        <dgm:presLayoutVars>
          <dgm:chMax val="0"/>
          <dgm:bulletEnabled val="1"/>
        </dgm:presLayoutVars>
      </dgm:prSet>
      <dgm:spPr/>
    </dgm:pt>
    <dgm:pt modelId="{466B9254-B19A-4742-9C38-9486F23D79EE}" type="pres">
      <dgm:prSet presAssocID="{C4BB4AD2-AFD9-4237-8D24-4053A02C631E}" presName="spacer" presStyleCnt="0"/>
      <dgm:spPr/>
    </dgm:pt>
    <dgm:pt modelId="{88F343DA-DAA6-485B-9E1C-8CAC5BFDD6E4}" type="pres">
      <dgm:prSet presAssocID="{0C30B776-51F1-4C49-8B5F-8A3918661349}" presName="parentText" presStyleLbl="node1" presStyleIdx="2" presStyleCnt="9">
        <dgm:presLayoutVars>
          <dgm:chMax val="0"/>
          <dgm:bulletEnabled val="1"/>
        </dgm:presLayoutVars>
      </dgm:prSet>
      <dgm:spPr/>
    </dgm:pt>
    <dgm:pt modelId="{482EE7F6-9EE6-4711-954E-206E5DD9AE9F}" type="pres">
      <dgm:prSet presAssocID="{5AD38AE3-2AA1-4823-BCC6-D4A5D4D92C72}" presName="spacer" presStyleCnt="0"/>
      <dgm:spPr/>
    </dgm:pt>
    <dgm:pt modelId="{E4C2039F-C51E-4308-9CDA-FD556F7EA70C}" type="pres">
      <dgm:prSet presAssocID="{1E5525E8-5667-49B6-BA65-931F6A8C9384}" presName="parentText" presStyleLbl="node1" presStyleIdx="3" presStyleCnt="9">
        <dgm:presLayoutVars>
          <dgm:chMax val="0"/>
          <dgm:bulletEnabled val="1"/>
        </dgm:presLayoutVars>
      </dgm:prSet>
      <dgm:spPr/>
    </dgm:pt>
    <dgm:pt modelId="{7FC90F88-8F3D-4EDE-89C4-F4D061D23848}" type="pres">
      <dgm:prSet presAssocID="{A7CE0959-9868-41B6-A0A2-9949D1DB0EBA}" presName="spacer" presStyleCnt="0"/>
      <dgm:spPr/>
    </dgm:pt>
    <dgm:pt modelId="{D8E3A757-0794-494B-A2B8-305C41630E87}" type="pres">
      <dgm:prSet presAssocID="{05770531-1B5A-48CA-8AA4-7F1CD0FF7BB5}" presName="parentText" presStyleLbl="node1" presStyleIdx="4" presStyleCnt="9">
        <dgm:presLayoutVars>
          <dgm:chMax val="0"/>
          <dgm:bulletEnabled val="1"/>
        </dgm:presLayoutVars>
      </dgm:prSet>
      <dgm:spPr/>
    </dgm:pt>
    <dgm:pt modelId="{FC7234A1-28BC-4782-93E4-66A0947E8F7D}" type="pres">
      <dgm:prSet presAssocID="{DA23C980-8452-4394-A231-DC785A22B16A}" presName="spacer" presStyleCnt="0"/>
      <dgm:spPr/>
    </dgm:pt>
    <dgm:pt modelId="{00E45475-BA35-41E2-957D-519290CA311D}" type="pres">
      <dgm:prSet presAssocID="{458899F0-24F8-4CE9-A59B-3BD2E5D45E48}" presName="parentText" presStyleLbl="node1" presStyleIdx="5" presStyleCnt="9">
        <dgm:presLayoutVars>
          <dgm:chMax val="0"/>
          <dgm:bulletEnabled val="1"/>
        </dgm:presLayoutVars>
      </dgm:prSet>
      <dgm:spPr/>
    </dgm:pt>
    <dgm:pt modelId="{5D5E44EF-1727-4E87-A214-41D4D9FF3B24}" type="pres">
      <dgm:prSet presAssocID="{DC9A8B5D-C20E-423B-AD74-D69A091C30E9}" presName="spacer" presStyleCnt="0"/>
      <dgm:spPr/>
    </dgm:pt>
    <dgm:pt modelId="{62AC32E1-A20B-4ED7-94C7-7F53B1DACC32}" type="pres">
      <dgm:prSet presAssocID="{D779B163-A397-448E-A7D4-D95B6597E29B}" presName="parentText" presStyleLbl="node1" presStyleIdx="6" presStyleCnt="9">
        <dgm:presLayoutVars>
          <dgm:chMax val="0"/>
          <dgm:bulletEnabled val="1"/>
        </dgm:presLayoutVars>
      </dgm:prSet>
      <dgm:spPr/>
    </dgm:pt>
    <dgm:pt modelId="{583F56F4-E6EB-4E1F-AD94-D3C2F122FAD2}" type="pres">
      <dgm:prSet presAssocID="{788FCAB4-E685-46AC-972A-560785091677}" presName="spacer" presStyleCnt="0"/>
      <dgm:spPr/>
    </dgm:pt>
    <dgm:pt modelId="{92720640-2C22-45B8-A99E-510B8BECCE34}" type="pres">
      <dgm:prSet presAssocID="{AD7DAFA0-8A82-446C-B3CA-196A0B23659C}" presName="parentText" presStyleLbl="node1" presStyleIdx="7" presStyleCnt="9">
        <dgm:presLayoutVars>
          <dgm:chMax val="0"/>
          <dgm:bulletEnabled val="1"/>
        </dgm:presLayoutVars>
      </dgm:prSet>
      <dgm:spPr/>
    </dgm:pt>
    <dgm:pt modelId="{0FA28F58-B09B-4D84-82E7-7BF4A18B588F}" type="pres">
      <dgm:prSet presAssocID="{5BD4C493-C797-4D28-AC83-B27C5CA2810E}" presName="spacer" presStyleCnt="0"/>
      <dgm:spPr/>
    </dgm:pt>
    <dgm:pt modelId="{02CC57ED-2C5B-4A9F-AD7F-2AFE9D14C73E}" type="pres">
      <dgm:prSet presAssocID="{6A215491-8FC9-4E23-AFFD-FEEDCAD48077}" presName="parentText" presStyleLbl="node1" presStyleIdx="8" presStyleCnt="9">
        <dgm:presLayoutVars>
          <dgm:chMax val="0"/>
          <dgm:bulletEnabled val="1"/>
        </dgm:presLayoutVars>
      </dgm:prSet>
      <dgm:spPr/>
    </dgm:pt>
  </dgm:ptLst>
  <dgm:cxnLst>
    <dgm:cxn modelId="{4D721615-5276-41DD-A868-C1A41AA31CE4}" srcId="{7D5CABEE-8324-401B-AD34-9768B2A49CA8}" destId="{94F1FB22-E9D6-4065-881E-75D5C26E0D8F}" srcOrd="0" destOrd="0" parTransId="{E11E7DA9-8C79-48B9-9A5C-82F6C20AE54F}" sibTransId="{8AA6C0C8-918A-4F9D-B189-121AC4DBCEF1}"/>
    <dgm:cxn modelId="{FD8B171C-3271-4A8E-9FCF-A4A46267F32C}" type="presOf" srcId="{94F1FB22-E9D6-4065-881E-75D5C26E0D8F}" destId="{2A54FBBF-1086-4705-AD7E-894B1ABC5C7D}" srcOrd="0" destOrd="0" presId="urn:microsoft.com/office/officeart/2005/8/layout/vList2"/>
    <dgm:cxn modelId="{6806972F-C0F1-4DCD-97FC-8F93665B8115}" srcId="{7D5CABEE-8324-401B-AD34-9768B2A49CA8}" destId="{0C30B776-51F1-4C49-8B5F-8A3918661349}" srcOrd="2" destOrd="0" parTransId="{17E0D20D-EDFA-45CE-9AF3-7DEFF2C0FBD9}" sibTransId="{5AD38AE3-2AA1-4823-BCC6-D4A5D4D92C72}"/>
    <dgm:cxn modelId="{27472C39-E684-4E7F-BB0D-7C4C99D97BA4}" srcId="{7D5CABEE-8324-401B-AD34-9768B2A49CA8}" destId="{572B68CA-84F9-4BB9-BF0B-51FC02A9BDCD}" srcOrd="1" destOrd="0" parTransId="{D56E48B0-980D-4B70-9EDC-1AB61E3B0592}" sibTransId="{C4BB4AD2-AFD9-4237-8D24-4053A02C631E}"/>
    <dgm:cxn modelId="{D1F9C73B-0F5B-462D-AD65-840A4EE01B26}" type="presOf" srcId="{572B68CA-84F9-4BB9-BF0B-51FC02A9BDCD}" destId="{53B585DC-F3C2-427C-B033-72293B201118}" srcOrd="0" destOrd="0" presId="urn:microsoft.com/office/officeart/2005/8/layout/vList2"/>
    <dgm:cxn modelId="{2302F85E-AE63-4031-8DF6-AE6F7846C5B4}" type="presOf" srcId="{1E5525E8-5667-49B6-BA65-931F6A8C9384}" destId="{E4C2039F-C51E-4308-9CDA-FD556F7EA70C}" srcOrd="0" destOrd="0" presId="urn:microsoft.com/office/officeart/2005/8/layout/vList2"/>
    <dgm:cxn modelId="{61D5127B-B355-4CAE-A877-036FCBEA7AC8}" type="presOf" srcId="{AD7DAFA0-8A82-446C-B3CA-196A0B23659C}" destId="{92720640-2C22-45B8-A99E-510B8BECCE34}" srcOrd="0" destOrd="0" presId="urn:microsoft.com/office/officeart/2005/8/layout/vList2"/>
    <dgm:cxn modelId="{7684F08D-B671-439C-A630-6D0F8571B8C0}" srcId="{7D5CABEE-8324-401B-AD34-9768B2A49CA8}" destId="{6A215491-8FC9-4E23-AFFD-FEEDCAD48077}" srcOrd="8" destOrd="0" parTransId="{218ED982-964F-443E-AE7B-F02A268FFF52}" sibTransId="{8A2085E6-A2FB-44CD-9CBD-A76E5BBE6669}"/>
    <dgm:cxn modelId="{65309990-BEDB-4E5C-950B-7289CBA71021}" srcId="{7D5CABEE-8324-401B-AD34-9768B2A49CA8}" destId="{AD7DAFA0-8A82-446C-B3CA-196A0B23659C}" srcOrd="7" destOrd="0" parTransId="{D2866806-2F3F-4C11-AED4-2F742965F243}" sibTransId="{5BD4C493-C797-4D28-AC83-B27C5CA2810E}"/>
    <dgm:cxn modelId="{9AB5DD96-FF1A-45EB-81AB-F5B9CD6FE286}" srcId="{7D5CABEE-8324-401B-AD34-9768B2A49CA8}" destId="{05770531-1B5A-48CA-8AA4-7F1CD0FF7BB5}" srcOrd="4" destOrd="0" parTransId="{1CFC447B-9DE4-453A-9146-4604E36C8BF1}" sibTransId="{DA23C980-8452-4394-A231-DC785A22B16A}"/>
    <dgm:cxn modelId="{9C0B249A-D888-4876-B0F8-34644A0F8B70}" srcId="{7D5CABEE-8324-401B-AD34-9768B2A49CA8}" destId="{1E5525E8-5667-49B6-BA65-931F6A8C9384}" srcOrd="3" destOrd="0" parTransId="{2E2AF293-A891-4546-897B-8F73DE7E0DB0}" sibTransId="{A7CE0959-9868-41B6-A0A2-9949D1DB0EBA}"/>
    <dgm:cxn modelId="{9CE395C7-3F1E-4563-B8CE-906C83510650}" type="presOf" srcId="{05770531-1B5A-48CA-8AA4-7F1CD0FF7BB5}" destId="{D8E3A757-0794-494B-A2B8-305C41630E87}" srcOrd="0" destOrd="0" presId="urn:microsoft.com/office/officeart/2005/8/layout/vList2"/>
    <dgm:cxn modelId="{BD1548C9-3719-4B68-8137-0E9C1133DFE9}" type="presOf" srcId="{D779B163-A397-448E-A7D4-D95B6597E29B}" destId="{62AC32E1-A20B-4ED7-94C7-7F53B1DACC32}" srcOrd="0" destOrd="0" presId="urn:microsoft.com/office/officeart/2005/8/layout/vList2"/>
    <dgm:cxn modelId="{D723A9CC-6011-4AF6-B26B-8DD5E621CC28}" srcId="{7D5CABEE-8324-401B-AD34-9768B2A49CA8}" destId="{D779B163-A397-448E-A7D4-D95B6597E29B}" srcOrd="6" destOrd="0" parTransId="{CCAEF91E-7ABA-47F5-B999-FB2AD47CE1DD}" sibTransId="{788FCAB4-E685-46AC-972A-560785091677}"/>
    <dgm:cxn modelId="{A71120D5-ADF4-462B-8398-4DB927827288}" type="presOf" srcId="{458899F0-24F8-4CE9-A59B-3BD2E5D45E48}" destId="{00E45475-BA35-41E2-957D-519290CA311D}" srcOrd="0" destOrd="0" presId="urn:microsoft.com/office/officeart/2005/8/layout/vList2"/>
    <dgm:cxn modelId="{A96422E2-49BD-4819-BF41-CCC99B6C83B1}" type="presOf" srcId="{0C30B776-51F1-4C49-8B5F-8A3918661349}" destId="{88F343DA-DAA6-485B-9E1C-8CAC5BFDD6E4}" srcOrd="0" destOrd="0" presId="urn:microsoft.com/office/officeart/2005/8/layout/vList2"/>
    <dgm:cxn modelId="{AD67CBE3-53BF-4B87-90B3-5E964D09F4A6}" srcId="{7D5CABEE-8324-401B-AD34-9768B2A49CA8}" destId="{458899F0-24F8-4CE9-A59B-3BD2E5D45E48}" srcOrd="5" destOrd="0" parTransId="{D63175A4-D2A2-4C66-A31C-008883AE3333}" sibTransId="{DC9A8B5D-C20E-423B-AD74-D69A091C30E9}"/>
    <dgm:cxn modelId="{A80EF7F8-E771-43D2-9430-6925771E8A7F}" type="presOf" srcId="{7D5CABEE-8324-401B-AD34-9768B2A49CA8}" destId="{A61C762C-0EE7-4DFF-9C7B-ECC24232BCD1}" srcOrd="0" destOrd="0" presId="urn:microsoft.com/office/officeart/2005/8/layout/vList2"/>
    <dgm:cxn modelId="{EC0A6EFB-590B-42B1-8DD1-252836EF147F}" type="presOf" srcId="{6A215491-8FC9-4E23-AFFD-FEEDCAD48077}" destId="{02CC57ED-2C5B-4A9F-AD7F-2AFE9D14C73E}" srcOrd="0" destOrd="0" presId="urn:microsoft.com/office/officeart/2005/8/layout/vList2"/>
    <dgm:cxn modelId="{6167B866-5AC5-4E8E-A6AC-AC17A32620BE}" type="presParOf" srcId="{A61C762C-0EE7-4DFF-9C7B-ECC24232BCD1}" destId="{2A54FBBF-1086-4705-AD7E-894B1ABC5C7D}" srcOrd="0" destOrd="0" presId="urn:microsoft.com/office/officeart/2005/8/layout/vList2"/>
    <dgm:cxn modelId="{BCFFF970-01EE-4DAA-A019-C024498B656A}" type="presParOf" srcId="{A61C762C-0EE7-4DFF-9C7B-ECC24232BCD1}" destId="{9101034D-85C2-4DCB-AB68-D65D4E5D058D}" srcOrd="1" destOrd="0" presId="urn:microsoft.com/office/officeart/2005/8/layout/vList2"/>
    <dgm:cxn modelId="{DECC944F-9C0E-416A-9577-4DDEFFA238CE}" type="presParOf" srcId="{A61C762C-0EE7-4DFF-9C7B-ECC24232BCD1}" destId="{53B585DC-F3C2-427C-B033-72293B201118}" srcOrd="2" destOrd="0" presId="urn:microsoft.com/office/officeart/2005/8/layout/vList2"/>
    <dgm:cxn modelId="{201C4089-6AA5-4488-82AB-4BFE88BD9135}" type="presParOf" srcId="{A61C762C-0EE7-4DFF-9C7B-ECC24232BCD1}" destId="{466B9254-B19A-4742-9C38-9486F23D79EE}" srcOrd="3" destOrd="0" presId="urn:microsoft.com/office/officeart/2005/8/layout/vList2"/>
    <dgm:cxn modelId="{70E9A129-D0E5-4FA4-A061-42BD4AD326EA}" type="presParOf" srcId="{A61C762C-0EE7-4DFF-9C7B-ECC24232BCD1}" destId="{88F343DA-DAA6-485B-9E1C-8CAC5BFDD6E4}" srcOrd="4" destOrd="0" presId="urn:microsoft.com/office/officeart/2005/8/layout/vList2"/>
    <dgm:cxn modelId="{F33BAF5A-36CD-4119-B28B-45B618DF2FE7}" type="presParOf" srcId="{A61C762C-0EE7-4DFF-9C7B-ECC24232BCD1}" destId="{482EE7F6-9EE6-4711-954E-206E5DD9AE9F}" srcOrd="5" destOrd="0" presId="urn:microsoft.com/office/officeart/2005/8/layout/vList2"/>
    <dgm:cxn modelId="{D88D8880-930E-4EBD-BE6D-6B1C01764073}" type="presParOf" srcId="{A61C762C-0EE7-4DFF-9C7B-ECC24232BCD1}" destId="{E4C2039F-C51E-4308-9CDA-FD556F7EA70C}" srcOrd="6" destOrd="0" presId="urn:microsoft.com/office/officeart/2005/8/layout/vList2"/>
    <dgm:cxn modelId="{A3E865CA-C718-4892-8484-76513FD5C9B5}" type="presParOf" srcId="{A61C762C-0EE7-4DFF-9C7B-ECC24232BCD1}" destId="{7FC90F88-8F3D-4EDE-89C4-F4D061D23848}" srcOrd="7" destOrd="0" presId="urn:microsoft.com/office/officeart/2005/8/layout/vList2"/>
    <dgm:cxn modelId="{6D7C8430-D4C0-42EF-A327-AD21A7AFF5AA}" type="presParOf" srcId="{A61C762C-0EE7-4DFF-9C7B-ECC24232BCD1}" destId="{D8E3A757-0794-494B-A2B8-305C41630E87}" srcOrd="8" destOrd="0" presId="urn:microsoft.com/office/officeart/2005/8/layout/vList2"/>
    <dgm:cxn modelId="{DCDD257F-BC91-4C84-99DE-CBFE43C5902B}" type="presParOf" srcId="{A61C762C-0EE7-4DFF-9C7B-ECC24232BCD1}" destId="{FC7234A1-28BC-4782-93E4-66A0947E8F7D}" srcOrd="9" destOrd="0" presId="urn:microsoft.com/office/officeart/2005/8/layout/vList2"/>
    <dgm:cxn modelId="{50230479-2D70-4E0D-8FC6-CFB91C310C26}" type="presParOf" srcId="{A61C762C-0EE7-4DFF-9C7B-ECC24232BCD1}" destId="{00E45475-BA35-41E2-957D-519290CA311D}" srcOrd="10" destOrd="0" presId="urn:microsoft.com/office/officeart/2005/8/layout/vList2"/>
    <dgm:cxn modelId="{6A425511-FEDF-4F82-B15A-B2E5BB0B488F}" type="presParOf" srcId="{A61C762C-0EE7-4DFF-9C7B-ECC24232BCD1}" destId="{5D5E44EF-1727-4E87-A214-41D4D9FF3B24}" srcOrd="11" destOrd="0" presId="urn:microsoft.com/office/officeart/2005/8/layout/vList2"/>
    <dgm:cxn modelId="{C1BEE930-071E-4FD1-9591-AF59D0A7C915}" type="presParOf" srcId="{A61C762C-0EE7-4DFF-9C7B-ECC24232BCD1}" destId="{62AC32E1-A20B-4ED7-94C7-7F53B1DACC32}" srcOrd="12" destOrd="0" presId="urn:microsoft.com/office/officeart/2005/8/layout/vList2"/>
    <dgm:cxn modelId="{605D7409-6FB3-4B20-B590-3B756A6A7A8F}" type="presParOf" srcId="{A61C762C-0EE7-4DFF-9C7B-ECC24232BCD1}" destId="{583F56F4-E6EB-4E1F-AD94-D3C2F122FAD2}" srcOrd="13" destOrd="0" presId="urn:microsoft.com/office/officeart/2005/8/layout/vList2"/>
    <dgm:cxn modelId="{579C102A-BECF-46C9-8492-4673FDD1B172}" type="presParOf" srcId="{A61C762C-0EE7-4DFF-9C7B-ECC24232BCD1}" destId="{92720640-2C22-45B8-A99E-510B8BECCE34}" srcOrd="14" destOrd="0" presId="urn:microsoft.com/office/officeart/2005/8/layout/vList2"/>
    <dgm:cxn modelId="{95484B96-31FB-4789-A5DC-8DB6725CB1AC}" type="presParOf" srcId="{A61C762C-0EE7-4DFF-9C7B-ECC24232BCD1}" destId="{0FA28F58-B09B-4D84-82E7-7BF4A18B588F}" srcOrd="15" destOrd="0" presId="urn:microsoft.com/office/officeart/2005/8/layout/vList2"/>
    <dgm:cxn modelId="{1B12EFD6-DCF6-494F-9F6C-5BCB89815DF3}" type="presParOf" srcId="{A61C762C-0EE7-4DFF-9C7B-ECC24232BCD1}" destId="{02CC57ED-2C5B-4A9F-AD7F-2AFE9D14C73E}" srcOrd="1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0061DF5-65AC-4517-949C-6B4AA2C6E4BD}"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79971F16-409D-4CBF-99FD-F610134AEFC9}">
      <dgm:prSet/>
      <dgm:spPr/>
      <dgm:t>
        <a:bodyPr/>
        <a:lstStyle/>
        <a:p>
          <a:pPr>
            <a:lnSpc>
              <a:spcPct val="100000"/>
            </a:lnSpc>
          </a:pPr>
          <a:r>
            <a:rPr lang="en-US" b="1"/>
            <a:t>Twitter Kafka Producer: Setup 1 application to process twitter message in a topic</a:t>
          </a:r>
          <a:endParaRPr lang="en-US"/>
        </a:p>
      </dgm:t>
    </dgm:pt>
    <dgm:pt modelId="{A903209E-E3C1-4B66-8849-97C9610814EC}" type="parTrans" cxnId="{5C4E9FA8-20F6-4EC2-ABB2-DA43CD3D90C7}">
      <dgm:prSet/>
      <dgm:spPr/>
      <dgm:t>
        <a:bodyPr/>
        <a:lstStyle/>
        <a:p>
          <a:endParaRPr lang="en-US"/>
        </a:p>
      </dgm:t>
    </dgm:pt>
    <dgm:pt modelId="{6BAE83A2-409A-4F3A-A7FD-A6917BECC928}" type="sibTrans" cxnId="{5C4E9FA8-20F6-4EC2-ABB2-DA43CD3D90C7}">
      <dgm:prSet/>
      <dgm:spPr/>
      <dgm:t>
        <a:bodyPr/>
        <a:lstStyle/>
        <a:p>
          <a:endParaRPr lang="en-US"/>
        </a:p>
      </dgm:t>
    </dgm:pt>
    <dgm:pt modelId="{17F8A078-A917-4D1B-AEDB-10EED5701B9D}">
      <dgm:prSet/>
      <dgm:spPr/>
      <dgm:t>
        <a:bodyPr/>
        <a:lstStyle/>
        <a:p>
          <a:pPr>
            <a:lnSpc>
              <a:spcPct val="100000"/>
            </a:lnSpc>
          </a:pPr>
          <a:r>
            <a:rPr lang="en-US" b="1"/>
            <a:t>We utilized a developer credentials provided by Twitter to access tweets via the API. But was having some issues in cloudera so processed with local kafka producer.</a:t>
          </a:r>
          <a:endParaRPr lang="en-US"/>
        </a:p>
      </dgm:t>
    </dgm:pt>
    <dgm:pt modelId="{92CF2A10-EA39-4729-88CC-EB952352CB35}" type="parTrans" cxnId="{2A809894-D02D-4959-B3A1-33E253CB7C93}">
      <dgm:prSet/>
      <dgm:spPr/>
      <dgm:t>
        <a:bodyPr/>
        <a:lstStyle/>
        <a:p>
          <a:endParaRPr lang="en-US"/>
        </a:p>
      </dgm:t>
    </dgm:pt>
    <dgm:pt modelId="{395A1007-0FDD-4AE5-8FA0-2A3E27F9AFDE}" type="sibTrans" cxnId="{2A809894-D02D-4959-B3A1-33E253CB7C93}">
      <dgm:prSet/>
      <dgm:spPr/>
      <dgm:t>
        <a:bodyPr/>
        <a:lstStyle/>
        <a:p>
          <a:endParaRPr lang="en-US"/>
        </a:p>
      </dgm:t>
    </dgm:pt>
    <dgm:pt modelId="{3CA260D3-FBC2-4A05-BC9B-EF8D2D06E785}">
      <dgm:prSet/>
      <dgm:spPr/>
      <dgm:t>
        <a:bodyPr/>
        <a:lstStyle/>
        <a:p>
          <a:pPr>
            <a:lnSpc>
              <a:spcPct val="100000"/>
            </a:lnSpc>
          </a:pPr>
          <a:r>
            <a:rPr lang="en-US" b="1"/>
            <a:t>We established a connection to a Kafka topic using kafka consumer and integrating it with spark streaming and tested for the messaged received to this Kafka topic.</a:t>
          </a:r>
          <a:endParaRPr lang="en-US"/>
        </a:p>
      </dgm:t>
    </dgm:pt>
    <dgm:pt modelId="{715E61B4-8466-4D0E-817F-1064F64B240D}" type="parTrans" cxnId="{2B87FBEB-3B20-480B-B6B6-7BE5E4923B59}">
      <dgm:prSet/>
      <dgm:spPr/>
      <dgm:t>
        <a:bodyPr/>
        <a:lstStyle/>
        <a:p>
          <a:endParaRPr lang="en-US"/>
        </a:p>
      </dgm:t>
    </dgm:pt>
    <dgm:pt modelId="{331B05D9-90C8-445C-A659-B1A50E2302FA}" type="sibTrans" cxnId="{2B87FBEB-3B20-480B-B6B6-7BE5E4923B59}">
      <dgm:prSet/>
      <dgm:spPr/>
      <dgm:t>
        <a:bodyPr/>
        <a:lstStyle/>
        <a:p>
          <a:endParaRPr lang="en-US"/>
        </a:p>
      </dgm:t>
    </dgm:pt>
    <dgm:pt modelId="{DF117004-955E-4340-A385-98C1CD2CD33C}">
      <dgm:prSet/>
      <dgm:spPr/>
      <dgm:t>
        <a:bodyPr/>
        <a:lstStyle/>
        <a:p>
          <a:pPr>
            <a:lnSpc>
              <a:spcPct val="100000"/>
            </a:lnSpc>
          </a:pPr>
          <a:r>
            <a:rPr lang="en-US" b="1"/>
            <a:t>We then consumed the message and saved it into the Hbase.</a:t>
          </a:r>
          <a:endParaRPr lang="en-US"/>
        </a:p>
      </dgm:t>
    </dgm:pt>
    <dgm:pt modelId="{08122F39-1930-4F82-A311-3CAE950D2BE4}" type="parTrans" cxnId="{291CEEEB-5D25-4276-B6AA-5B3987A89354}">
      <dgm:prSet/>
      <dgm:spPr/>
      <dgm:t>
        <a:bodyPr/>
        <a:lstStyle/>
        <a:p>
          <a:endParaRPr lang="en-US"/>
        </a:p>
      </dgm:t>
    </dgm:pt>
    <dgm:pt modelId="{E4AE6068-C20B-4AF5-A061-DB67C1B95E03}" type="sibTrans" cxnId="{291CEEEB-5D25-4276-B6AA-5B3987A89354}">
      <dgm:prSet/>
      <dgm:spPr/>
      <dgm:t>
        <a:bodyPr/>
        <a:lstStyle/>
        <a:p>
          <a:endParaRPr lang="en-US"/>
        </a:p>
      </dgm:t>
    </dgm:pt>
    <dgm:pt modelId="{5F55FC25-A3D6-4DC0-8A10-E34FE018AEB8}" type="pres">
      <dgm:prSet presAssocID="{50061DF5-65AC-4517-949C-6B4AA2C6E4BD}" presName="root" presStyleCnt="0">
        <dgm:presLayoutVars>
          <dgm:dir/>
          <dgm:resizeHandles val="exact"/>
        </dgm:presLayoutVars>
      </dgm:prSet>
      <dgm:spPr/>
    </dgm:pt>
    <dgm:pt modelId="{6B2859AE-9BED-4907-A2C8-70B2D2A91427}" type="pres">
      <dgm:prSet presAssocID="{79971F16-409D-4CBF-99FD-F610134AEFC9}" presName="compNode" presStyleCnt="0"/>
      <dgm:spPr/>
    </dgm:pt>
    <dgm:pt modelId="{AD705C81-F12F-4CDF-9DAB-70BFD3C0C24B}" type="pres">
      <dgm:prSet presAssocID="{79971F16-409D-4CBF-99FD-F610134AEFC9}"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Send"/>
        </a:ext>
      </dgm:extLst>
    </dgm:pt>
    <dgm:pt modelId="{798845C7-EB54-43CF-B3E0-6D822B9EB065}" type="pres">
      <dgm:prSet presAssocID="{79971F16-409D-4CBF-99FD-F610134AEFC9}" presName="spaceRect" presStyleCnt="0"/>
      <dgm:spPr/>
    </dgm:pt>
    <dgm:pt modelId="{13CF4AAE-619A-4660-891B-0CDABE8F5572}" type="pres">
      <dgm:prSet presAssocID="{79971F16-409D-4CBF-99FD-F610134AEFC9}" presName="textRect" presStyleLbl="revTx" presStyleIdx="0" presStyleCnt="4">
        <dgm:presLayoutVars>
          <dgm:chMax val="1"/>
          <dgm:chPref val="1"/>
        </dgm:presLayoutVars>
      </dgm:prSet>
      <dgm:spPr/>
    </dgm:pt>
    <dgm:pt modelId="{8F21C74D-14AF-46AE-BD16-0ED9CE67D29C}" type="pres">
      <dgm:prSet presAssocID="{6BAE83A2-409A-4F3A-A7FD-A6917BECC928}" presName="sibTrans" presStyleCnt="0"/>
      <dgm:spPr/>
    </dgm:pt>
    <dgm:pt modelId="{BF2682AB-58D1-4C34-96FD-555622B407F7}" type="pres">
      <dgm:prSet presAssocID="{17F8A078-A917-4D1B-AEDB-10EED5701B9D}" presName="compNode" presStyleCnt="0"/>
      <dgm:spPr/>
    </dgm:pt>
    <dgm:pt modelId="{19EB5A5E-5E5A-4695-B0D9-C3F8279EEB82}" type="pres">
      <dgm:prSet presAssocID="{17F8A078-A917-4D1B-AEDB-10EED5701B9D}"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User Network"/>
        </a:ext>
      </dgm:extLst>
    </dgm:pt>
    <dgm:pt modelId="{A400AEF6-86EA-43EE-85AC-35FFFF61C07D}" type="pres">
      <dgm:prSet presAssocID="{17F8A078-A917-4D1B-AEDB-10EED5701B9D}" presName="spaceRect" presStyleCnt="0"/>
      <dgm:spPr/>
    </dgm:pt>
    <dgm:pt modelId="{ADED6DA4-D785-4DCA-9024-310D4A95108E}" type="pres">
      <dgm:prSet presAssocID="{17F8A078-A917-4D1B-AEDB-10EED5701B9D}" presName="textRect" presStyleLbl="revTx" presStyleIdx="1" presStyleCnt="4">
        <dgm:presLayoutVars>
          <dgm:chMax val="1"/>
          <dgm:chPref val="1"/>
        </dgm:presLayoutVars>
      </dgm:prSet>
      <dgm:spPr/>
    </dgm:pt>
    <dgm:pt modelId="{A6A1048B-A727-4605-BF83-EDE1A98A28C4}" type="pres">
      <dgm:prSet presAssocID="{395A1007-0FDD-4AE5-8FA0-2A3E27F9AFDE}" presName="sibTrans" presStyleCnt="0"/>
      <dgm:spPr/>
    </dgm:pt>
    <dgm:pt modelId="{FE0356D0-ED84-4D32-8BC1-AD6253D96D26}" type="pres">
      <dgm:prSet presAssocID="{3CA260D3-FBC2-4A05-BC9B-EF8D2D06E785}" presName="compNode" presStyleCnt="0"/>
      <dgm:spPr/>
    </dgm:pt>
    <dgm:pt modelId="{BAF30CBF-7D9F-45DD-A768-655CBFB875F1}" type="pres">
      <dgm:prSet presAssocID="{3CA260D3-FBC2-4A05-BC9B-EF8D2D06E785}"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Fireworks"/>
        </a:ext>
      </dgm:extLst>
    </dgm:pt>
    <dgm:pt modelId="{195E2158-B535-4F8A-ADC1-A5120B328046}" type="pres">
      <dgm:prSet presAssocID="{3CA260D3-FBC2-4A05-BC9B-EF8D2D06E785}" presName="spaceRect" presStyleCnt="0"/>
      <dgm:spPr/>
    </dgm:pt>
    <dgm:pt modelId="{41286772-BD6C-4A45-B31B-7DBB4B4B0F3A}" type="pres">
      <dgm:prSet presAssocID="{3CA260D3-FBC2-4A05-BC9B-EF8D2D06E785}" presName="textRect" presStyleLbl="revTx" presStyleIdx="2" presStyleCnt="4">
        <dgm:presLayoutVars>
          <dgm:chMax val="1"/>
          <dgm:chPref val="1"/>
        </dgm:presLayoutVars>
      </dgm:prSet>
      <dgm:spPr/>
    </dgm:pt>
    <dgm:pt modelId="{E3E624D0-FD45-4CDF-9A6A-EC3BBA5B2470}" type="pres">
      <dgm:prSet presAssocID="{331B05D9-90C8-445C-A659-B1A50E2302FA}" presName="sibTrans" presStyleCnt="0"/>
      <dgm:spPr/>
    </dgm:pt>
    <dgm:pt modelId="{8CCD289B-0C5A-4395-A4A8-D09E3BAAB0B8}" type="pres">
      <dgm:prSet presAssocID="{DF117004-955E-4340-A385-98C1CD2CD33C}" presName="compNode" presStyleCnt="0"/>
      <dgm:spPr/>
    </dgm:pt>
    <dgm:pt modelId="{A34C281B-7999-4AD1-85B0-8D9E4657D4CA}" type="pres">
      <dgm:prSet presAssocID="{DF117004-955E-4340-A385-98C1CD2CD33C}"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Filter"/>
        </a:ext>
      </dgm:extLst>
    </dgm:pt>
    <dgm:pt modelId="{5A44CE1E-985F-4C00-A079-2A8B2E935F93}" type="pres">
      <dgm:prSet presAssocID="{DF117004-955E-4340-A385-98C1CD2CD33C}" presName="spaceRect" presStyleCnt="0"/>
      <dgm:spPr/>
    </dgm:pt>
    <dgm:pt modelId="{A09113AD-361B-4A28-82F8-EDEDCA499287}" type="pres">
      <dgm:prSet presAssocID="{DF117004-955E-4340-A385-98C1CD2CD33C}" presName="textRect" presStyleLbl="revTx" presStyleIdx="3" presStyleCnt="4">
        <dgm:presLayoutVars>
          <dgm:chMax val="1"/>
          <dgm:chPref val="1"/>
        </dgm:presLayoutVars>
      </dgm:prSet>
      <dgm:spPr/>
    </dgm:pt>
  </dgm:ptLst>
  <dgm:cxnLst>
    <dgm:cxn modelId="{C1AC111E-8660-449D-9D66-7EFD489A5A24}" type="presOf" srcId="{79971F16-409D-4CBF-99FD-F610134AEFC9}" destId="{13CF4AAE-619A-4660-891B-0CDABE8F5572}" srcOrd="0" destOrd="0" presId="urn:microsoft.com/office/officeart/2018/2/layout/IconLabelList"/>
    <dgm:cxn modelId="{728D6772-0AA7-466E-8310-D322B1A28D52}" type="presOf" srcId="{DF117004-955E-4340-A385-98C1CD2CD33C}" destId="{A09113AD-361B-4A28-82F8-EDEDCA499287}" srcOrd="0" destOrd="0" presId="urn:microsoft.com/office/officeart/2018/2/layout/IconLabelList"/>
    <dgm:cxn modelId="{2A809894-D02D-4959-B3A1-33E253CB7C93}" srcId="{50061DF5-65AC-4517-949C-6B4AA2C6E4BD}" destId="{17F8A078-A917-4D1B-AEDB-10EED5701B9D}" srcOrd="1" destOrd="0" parTransId="{92CF2A10-EA39-4729-88CC-EB952352CB35}" sibTransId="{395A1007-0FDD-4AE5-8FA0-2A3E27F9AFDE}"/>
    <dgm:cxn modelId="{9A6BF29B-60BE-448B-B3C6-E628927DC29B}" type="presOf" srcId="{50061DF5-65AC-4517-949C-6B4AA2C6E4BD}" destId="{5F55FC25-A3D6-4DC0-8A10-E34FE018AEB8}" srcOrd="0" destOrd="0" presId="urn:microsoft.com/office/officeart/2018/2/layout/IconLabelList"/>
    <dgm:cxn modelId="{5C4E9FA8-20F6-4EC2-ABB2-DA43CD3D90C7}" srcId="{50061DF5-65AC-4517-949C-6B4AA2C6E4BD}" destId="{79971F16-409D-4CBF-99FD-F610134AEFC9}" srcOrd="0" destOrd="0" parTransId="{A903209E-E3C1-4B66-8849-97C9610814EC}" sibTransId="{6BAE83A2-409A-4F3A-A7FD-A6917BECC928}"/>
    <dgm:cxn modelId="{FA4E6DB9-B9E2-4F7E-87EF-EF5E2BA13CE9}" type="presOf" srcId="{17F8A078-A917-4D1B-AEDB-10EED5701B9D}" destId="{ADED6DA4-D785-4DCA-9024-310D4A95108E}" srcOrd="0" destOrd="0" presId="urn:microsoft.com/office/officeart/2018/2/layout/IconLabelList"/>
    <dgm:cxn modelId="{D7228BC3-6CF8-4DF0-BF14-703B25E5B0C8}" type="presOf" srcId="{3CA260D3-FBC2-4A05-BC9B-EF8D2D06E785}" destId="{41286772-BD6C-4A45-B31B-7DBB4B4B0F3A}" srcOrd="0" destOrd="0" presId="urn:microsoft.com/office/officeart/2018/2/layout/IconLabelList"/>
    <dgm:cxn modelId="{291CEEEB-5D25-4276-B6AA-5B3987A89354}" srcId="{50061DF5-65AC-4517-949C-6B4AA2C6E4BD}" destId="{DF117004-955E-4340-A385-98C1CD2CD33C}" srcOrd="3" destOrd="0" parTransId="{08122F39-1930-4F82-A311-3CAE950D2BE4}" sibTransId="{E4AE6068-C20B-4AF5-A061-DB67C1B95E03}"/>
    <dgm:cxn modelId="{2B87FBEB-3B20-480B-B6B6-7BE5E4923B59}" srcId="{50061DF5-65AC-4517-949C-6B4AA2C6E4BD}" destId="{3CA260D3-FBC2-4A05-BC9B-EF8D2D06E785}" srcOrd="2" destOrd="0" parTransId="{715E61B4-8466-4D0E-817F-1064F64B240D}" sibTransId="{331B05D9-90C8-445C-A659-B1A50E2302FA}"/>
    <dgm:cxn modelId="{7B410BD5-7ACC-47EC-A534-D2F3177D11DE}" type="presParOf" srcId="{5F55FC25-A3D6-4DC0-8A10-E34FE018AEB8}" destId="{6B2859AE-9BED-4907-A2C8-70B2D2A91427}" srcOrd="0" destOrd="0" presId="urn:microsoft.com/office/officeart/2018/2/layout/IconLabelList"/>
    <dgm:cxn modelId="{342AE067-A785-41B0-A0EB-ECF0A7CDB649}" type="presParOf" srcId="{6B2859AE-9BED-4907-A2C8-70B2D2A91427}" destId="{AD705C81-F12F-4CDF-9DAB-70BFD3C0C24B}" srcOrd="0" destOrd="0" presId="urn:microsoft.com/office/officeart/2018/2/layout/IconLabelList"/>
    <dgm:cxn modelId="{82E1248D-9C84-42A7-A6E3-59C9EDCB03D3}" type="presParOf" srcId="{6B2859AE-9BED-4907-A2C8-70B2D2A91427}" destId="{798845C7-EB54-43CF-B3E0-6D822B9EB065}" srcOrd="1" destOrd="0" presId="urn:microsoft.com/office/officeart/2018/2/layout/IconLabelList"/>
    <dgm:cxn modelId="{CFE44946-097E-4AD1-BD9E-93AA98E1260C}" type="presParOf" srcId="{6B2859AE-9BED-4907-A2C8-70B2D2A91427}" destId="{13CF4AAE-619A-4660-891B-0CDABE8F5572}" srcOrd="2" destOrd="0" presId="urn:microsoft.com/office/officeart/2018/2/layout/IconLabelList"/>
    <dgm:cxn modelId="{57095389-D2F6-4903-843A-4410576F2F1E}" type="presParOf" srcId="{5F55FC25-A3D6-4DC0-8A10-E34FE018AEB8}" destId="{8F21C74D-14AF-46AE-BD16-0ED9CE67D29C}" srcOrd="1" destOrd="0" presId="urn:microsoft.com/office/officeart/2018/2/layout/IconLabelList"/>
    <dgm:cxn modelId="{72C31A6F-A58C-473B-869A-328E12F1C2BF}" type="presParOf" srcId="{5F55FC25-A3D6-4DC0-8A10-E34FE018AEB8}" destId="{BF2682AB-58D1-4C34-96FD-555622B407F7}" srcOrd="2" destOrd="0" presId="urn:microsoft.com/office/officeart/2018/2/layout/IconLabelList"/>
    <dgm:cxn modelId="{23B664C3-FF61-4DA1-9AA7-19E008088D86}" type="presParOf" srcId="{BF2682AB-58D1-4C34-96FD-555622B407F7}" destId="{19EB5A5E-5E5A-4695-B0D9-C3F8279EEB82}" srcOrd="0" destOrd="0" presId="urn:microsoft.com/office/officeart/2018/2/layout/IconLabelList"/>
    <dgm:cxn modelId="{3825DEA1-864E-4079-A5AC-A7E6B9376A5C}" type="presParOf" srcId="{BF2682AB-58D1-4C34-96FD-555622B407F7}" destId="{A400AEF6-86EA-43EE-85AC-35FFFF61C07D}" srcOrd="1" destOrd="0" presId="urn:microsoft.com/office/officeart/2018/2/layout/IconLabelList"/>
    <dgm:cxn modelId="{55F3D58F-25AD-4962-B2C4-E6DD692286DC}" type="presParOf" srcId="{BF2682AB-58D1-4C34-96FD-555622B407F7}" destId="{ADED6DA4-D785-4DCA-9024-310D4A95108E}" srcOrd="2" destOrd="0" presId="urn:microsoft.com/office/officeart/2018/2/layout/IconLabelList"/>
    <dgm:cxn modelId="{85E5DC24-6543-4AE8-9E58-117FD033CFA6}" type="presParOf" srcId="{5F55FC25-A3D6-4DC0-8A10-E34FE018AEB8}" destId="{A6A1048B-A727-4605-BF83-EDE1A98A28C4}" srcOrd="3" destOrd="0" presId="urn:microsoft.com/office/officeart/2018/2/layout/IconLabelList"/>
    <dgm:cxn modelId="{6C9D8AFA-353D-4289-9E16-8A2E0B5E3AAA}" type="presParOf" srcId="{5F55FC25-A3D6-4DC0-8A10-E34FE018AEB8}" destId="{FE0356D0-ED84-4D32-8BC1-AD6253D96D26}" srcOrd="4" destOrd="0" presId="urn:microsoft.com/office/officeart/2018/2/layout/IconLabelList"/>
    <dgm:cxn modelId="{209F357F-C6B0-4D60-8D5B-E8E38A8A8861}" type="presParOf" srcId="{FE0356D0-ED84-4D32-8BC1-AD6253D96D26}" destId="{BAF30CBF-7D9F-45DD-A768-655CBFB875F1}" srcOrd="0" destOrd="0" presId="urn:microsoft.com/office/officeart/2018/2/layout/IconLabelList"/>
    <dgm:cxn modelId="{ED8679C3-E1AD-4983-8C72-771AA747E19B}" type="presParOf" srcId="{FE0356D0-ED84-4D32-8BC1-AD6253D96D26}" destId="{195E2158-B535-4F8A-ADC1-A5120B328046}" srcOrd="1" destOrd="0" presId="urn:microsoft.com/office/officeart/2018/2/layout/IconLabelList"/>
    <dgm:cxn modelId="{A712ECD9-AA18-43E2-BD57-17F20CA10B71}" type="presParOf" srcId="{FE0356D0-ED84-4D32-8BC1-AD6253D96D26}" destId="{41286772-BD6C-4A45-B31B-7DBB4B4B0F3A}" srcOrd="2" destOrd="0" presId="urn:microsoft.com/office/officeart/2018/2/layout/IconLabelList"/>
    <dgm:cxn modelId="{F074B302-242B-45D8-AF2A-8E8EBFC6FA24}" type="presParOf" srcId="{5F55FC25-A3D6-4DC0-8A10-E34FE018AEB8}" destId="{E3E624D0-FD45-4CDF-9A6A-EC3BBA5B2470}" srcOrd="5" destOrd="0" presId="urn:microsoft.com/office/officeart/2018/2/layout/IconLabelList"/>
    <dgm:cxn modelId="{A4ADAB15-0CB1-455C-9C74-3AC8E7BAD81C}" type="presParOf" srcId="{5F55FC25-A3D6-4DC0-8A10-E34FE018AEB8}" destId="{8CCD289B-0C5A-4395-A4A8-D09E3BAAB0B8}" srcOrd="6" destOrd="0" presId="urn:microsoft.com/office/officeart/2018/2/layout/IconLabelList"/>
    <dgm:cxn modelId="{E884F98E-EDE7-4BE2-B024-AFCDCECC786E}" type="presParOf" srcId="{8CCD289B-0C5A-4395-A4A8-D09E3BAAB0B8}" destId="{A34C281B-7999-4AD1-85B0-8D9E4657D4CA}" srcOrd="0" destOrd="0" presId="urn:microsoft.com/office/officeart/2018/2/layout/IconLabelList"/>
    <dgm:cxn modelId="{3D99094C-103D-4B72-9034-BE9A89B52605}" type="presParOf" srcId="{8CCD289B-0C5A-4395-A4A8-D09E3BAAB0B8}" destId="{5A44CE1E-985F-4C00-A079-2A8B2E935F93}" srcOrd="1" destOrd="0" presId="urn:microsoft.com/office/officeart/2018/2/layout/IconLabelList"/>
    <dgm:cxn modelId="{C87F1D5D-FAEC-4CB3-A471-65F2AD9F3117}" type="presParOf" srcId="{8CCD289B-0C5A-4395-A4A8-D09E3BAAB0B8}" destId="{A09113AD-361B-4A28-82F8-EDEDCA499287}" srcOrd="2" destOrd="0" presId="urn:microsoft.com/office/officeart/2018/2/layout/IconLabel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412140D-31CA-416D-8D16-02DC8C1D7FFC}"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BB9C62BF-326C-4547-A489-D9199108D7F8}">
      <dgm:prSet/>
      <dgm:spPr/>
      <dgm:t>
        <a:bodyPr/>
        <a:lstStyle/>
        <a:p>
          <a:pPr>
            <a:lnSpc>
              <a:spcPct val="100000"/>
            </a:lnSpc>
          </a:pPr>
          <a:r>
            <a:rPr lang="en-US"/>
            <a:t>In this project, we've harnessed a range of technologies including Kafka, Spark, HBase, FLUME, among others, to gather tweets from Twitter and conduct insightful analyses.</a:t>
          </a:r>
        </a:p>
      </dgm:t>
    </dgm:pt>
    <dgm:pt modelId="{7ED180CB-3CDF-4A2F-8D47-773E97043AEE}" type="parTrans" cxnId="{5D54E44B-96DD-46E0-B237-72A5F24EB093}">
      <dgm:prSet/>
      <dgm:spPr/>
      <dgm:t>
        <a:bodyPr/>
        <a:lstStyle/>
        <a:p>
          <a:endParaRPr lang="en-US"/>
        </a:p>
      </dgm:t>
    </dgm:pt>
    <dgm:pt modelId="{BC3E74DE-5C15-4E20-9F8E-33E2A014522F}" type="sibTrans" cxnId="{5D54E44B-96DD-46E0-B237-72A5F24EB093}">
      <dgm:prSet/>
      <dgm:spPr/>
      <dgm:t>
        <a:bodyPr/>
        <a:lstStyle/>
        <a:p>
          <a:pPr>
            <a:lnSpc>
              <a:spcPct val="100000"/>
            </a:lnSpc>
          </a:pPr>
          <a:endParaRPr lang="en-US"/>
        </a:p>
      </dgm:t>
    </dgm:pt>
    <dgm:pt modelId="{DEF65DA6-735B-4B68-B2EF-3B3D2A3FD228}">
      <dgm:prSet/>
      <dgm:spPr/>
      <dgm:t>
        <a:bodyPr/>
        <a:lstStyle/>
        <a:p>
          <a:pPr>
            <a:lnSpc>
              <a:spcPct val="100000"/>
            </a:lnSpc>
          </a:pPr>
          <a:r>
            <a:rPr lang="en-US"/>
            <a:t>Additionally, we explore the realm of Consciousness Science and Technology. Our journey involves delving into the layers of creation and uncovering the unified field of consciousness. To achieve this understanding, we engage in a daily practice of Transcendental Meditation. Through this practice, we witness positive transformations in our daily lives, sometimes even finding that nature itself offers its support along the way.</a:t>
          </a:r>
        </a:p>
      </dgm:t>
    </dgm:pt>
    <dgm:pt modelId="{F7E12ED0-5BC5-4084-9A51-78BDF0E6FD0B}" type="parTrans" cxnId="{C1AFC3D7-9D5B-4217-85CF-C063EE29F23E}">
      <dgm:prSet/>
      <dgm:spPr/>
      <dgm:t>
        <a:bodyPr/>
        <a:lstStyle/>
        <a:p>
          <a:endParaRPr lang="en-US"/>
        </a:p>
      </dgm:t>
    </dgm:pt>
    <dgm:pt modelId="{D629079A-3475-457A-8D16-E72521EDECC9}" type="sibTrans" cxnId="{C1AFC3D7-9D5B-4217-85CF-C063EE29F23E}">
      <dgm:prSet/>
      <dgm:spPr/>
      <dgm:t>
        <a:bodyPr/>
        <a:lstStyle/>
        <a:p>
          <a:endParaRPr lang="en-US"/>
        </a:p>
      </dgm:t>
    </dgm:pt>
    <dgm:pt modelId="{210A2278-CB3C-4130-88C4-AC34D2FD0844}" type="pres">
      <dgm:prSet presAssocID="{6412140D-31CA-416D-8D16-02DC8C1D7FFC}" presName="root" presStyleCnt="0">
        <dgm:presLayoutVars>
          <dgm:dir/>
          <dgm:resizeHandles val="exact"/>
        </dgm:presLayoutVars>
      </dgm:prSet>
      <dgm:spPr/>
    </dgm:pt>
    <dgm:pt modelId="{34A403B1-0C2E-4863-96EB-3A86E2EBAE77}" type="pres">
      <dgm:prSet presAssocID="{6412140D-31CA-416D-8D16-02DC8C1D7FFC}" presName="container" presStyleCnt="0">
        <dgm:presLayoutVars>
          <dgm:dir/>
          <dgm:resizeHandles val="exact"/>
        </dgm:presLayoutVars>
      </dgm:prSet>
      <dgm:spPr/>
    </dgm:pt>
    <dgm:pt modelId="{5A138776-5B12-4428-928D-7A6463270B90}" type="pres">
      <dgm:prSet presAssocID="{BB9C62BF-326C-4547-A489-D9199108D7F8}" presName="compNode" presStyleCnt="0"/>
      <dgm:spPr/>
    </dgm:pt>
    <dgm:pt modelId="{E634217C-3B7B-4FBB-BBD1-83D9F165C111}" type="pres">
      <dgm:prSet presAssocID="{BB9C62BF-326C-4547-A489-D9199108D7F8}" presName="iconBgRect" presStyleLbl="bgShp" presStyleIdx="0" presStyleCnt="2"/>
      <dgm:spPr/>
    </dgm:pt>
    <dgm:pt modelId="{6C63CCE4-ADA2-4603-95DC-E65AED6464B9}" type="pres">
      <dgm:prSet presAssocID="{BB9C62BF-326C-4547-A489-D9199108D7F8}"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Filter"/>
        </a:ext>
      </dgm:extLst>
    </dgm:pt>
    <dgm:pt modelId="{CC4A1592-A288-4FE9-966A-6A642F4F5217}" type="pres">
      <dgm:prSet presAssocID="{BB9C62BF-326C-4547-A489-D9199108D7F8}" presName="spaceRect" presStyleCnt="0"/>
      <dgm:spPr/>
    </dgm:pt>
    <dgm:pt modelId="{466FBAA7-97AB-4693-8BA8-D7FBA6812C0A}" type="pres">
      <dgm:prSet presAssocID="{BB9C62BF-326C-4547-A489-D9199108D7F8}" presName="textRect" presStyleLbl="revTx" presStyleIdx="0" presStyleCnt="2">
        <dgm:presLayoutVars>
          <dgm:chMax val="1"/>
          <dgm:chPref val="1"/>
        </dgm:presLayoutVars>
      </dgm:prSet>
      <dgm:spPr/>
    </dgm:pt>
    <dgm:pt modelId="{BFB16F4A-456C-4A7D-87EF-7D0FCBA423F7}" type="pres">
      <dgm:prSet presAssocID="{BC3E74DE-5C15-4E20-9F8E-33E2A014522F}" presName="sibTrans" presStyleLbl="sibTrans2D1" presStyleIdx="0" presStyleCnt="0"/>
      <dgm:spPr/>
    </dgm:pt>
    <dgm:pt modelId="{E646FB93-7B79-4D9F-A7EB-B60328C813F5}" type="pres">
      <dgm:prSet presAssocID="{DEF65DA6-735B-4B68-B2EF-3B3D2A3FD228}" presName="compNode" presStyleCnt="0"/>
      <dgm:spPr/>
    </dgm:pt>
    <dgm:pt modelId="{383F2353-4389-4EFB-B440-CB2EE4FB5B8B}" type="pres">
      <dgm:prSet presAssocID="{DEF65DA6-735B-4B68-B2EF-3B3D2A3FD228}" presName="iconBgRect" presStyleLbl="bgShp" presStyleIdx="1" presStyleCnt="2"/>
      <dgm:spPr/>
    </dgm:pt>
    <dgm:pt modelId="{AF578006-F740-44EB-AC69-EB760BCAB231}" type="pres">
      <dgm:prSet presAssocID="{DEF65DA6-735B-4B68-B2EF-3B3D2A3FD228}"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Light Bulb and Gear"/>
        </a:ext>
      </dgm:extLst>
    </dgm:pt>
    <dgm:pt modelId="{3E2DB522-AEE3-4A45-8D4C-7065358CDFB5}" type="pres">
      <dgm:prSet presAssocID="{DEF65DA6-735B-4B68-B2EF-3B3D2A3FD228}" presName="spaceRect" presStyleCnt="0"/>
      <dgm:spPr/>
    </dgm:pt>
    <dgm:pt modelId="{D908C606-8185-43D0-99E3-A9441137E236}" type="pres">
      <dgm:prSet presAssocID="{DEF65DA6-735B-4B68-B2EF-3B3D2A3FD228}" presName="textRect" presStyleLbl="revTx" presStyleIdx="1" presStyleCnt="2">
        <dgm:presLayoutVars>
          <dgm:chMax val="1"/>
          <dgm:chPref val="1"/>
        </dgm:presLayoutVars>
      </dgm:prSet>
      <dgm:spPr/>
    </dgm:pt>
  </dgm:ptLst>
  <dgm:cxnLst>
    <dgm:cxn modelId="{168B843E-BC1B-4014-86E6-DA68C5B59D52}" type="presOf" srcId="{6412140D-31CA-416D-8D16-02DC8C1D7FFC}" destId="{210A2278-CB3C-4130-88C4-AC34D2FD0844}" srcOrd="0" destOrd="0" presId="urn:microsoft.com/office/officeart/2018/2/layout/IconCircleList"/>
    <dgm:cxn modelId="{1E3D0A68-B722-4C38-9D78-A5AFDA5E696B}" type="presOf" srcId="{DEF65DA6-735B-4B68-B2EF-3B3D2A3FD228}" destId="{D908C606-8185-43D0-99E3-A9441137E236}" srcOrd="0" destOrd="0" presId="urn:microsoft.com/office/officeart/2018/2/layout/IconCircleList"/>
    <dgm:cxn modelId="{5D54E44B-96DD-46E0-B237-72A5F24EB093}" srcId="{6412140D-31CA-416D-8D16-02DC8C1D7FFC}" destId="{BB9C62BF-326C-4547-A489-D9199108D7F8}" srcOrd="0" destOrd="0" parTransId="{7ED180CB-3CDF-4A2F-8D47-773E97043AEE}" sibTransId="{BC3E74DE-5C15-4E20-9F8E-33E2A014522F}"/>
    <dgm:cxn modelId="{B59AA69D-4405-4A8D-9B7B-E2EB971D121C}" type="presOf" srcId="{BB9C62BF-326C-4547-A489-D9199108D7F8}" destId="{466FBAA7-97AB-4693-8BA8-D7FBA6812C0A}" srcOrd="0" destOrd="0" presId="urn:microsoft.com/office/officeart/2018/2/layout/IconCircleList"/>
    <dgm:cxn modelId="{13E2ACD0-D5EB-4E6C-B07F-26749AF633A5}" type="presOf" srcId="{BC3E74DE-5C15-4E20-9F8E-33E2A014522F}" destId="{BFB16F4A-456C-4A7D-87EF-7D0FCBA423F7}" srcOrd="0" destOrd="0" presId="urn:microsoft.com/office/officeart/2018/2/layout/IconCircleList"/>
    <dgm:cxn modelId="{C1AFC3D7-9D5B-4217-85CF-C063EE29F23E}" srcId="{6412140D-31CA-416D-8D16-02DC8C1D7FFC}" destId="{DEF65DA6-735B-4B68-B2EF-3B3D2A3FD228}" srcOrd="1" destOrd="0" parTransId="{F7E12ED0-5BC5-4084-9A51-78BDF0E6FD0B}" sibTransId="{D629079A-3475-457A-8D16-E72521EDECC9}"/>
    <dgm:cxn modelId="{AF3C7BC9-F675-4B2C-9249-B10CD7B1AC08}" type="presParOf" srcId="{210A2278-CB3C-4130-88C4-AC34D2FD0844}" destId="{34A403B1-0C2E-4863-96EB-3A86E2EBAE77}" srcOrd="0" destOrd="0" presId="urn:microsoft.com/office/officeart/2018/2/layout/IconCircleList"/>
    <dgm:cxn modelId="{30A86934-0886-41ED-82A6-0831C90F6F31}" type="presParOf" srcId="{34A403B1-0C2E-4863-96EB-3A86E2EBAE77}" destId="{5A138776-5B12-4428-928D-7A6463270B90}" srcOrd="0" destOrd="0" presId="urn:microsoft.com/office/officeart/2018/2/layout/IconCircleList"/>
    <dgm:cxn modelId="{2B904A13-1BC7-49C0-AF58-0133F9E6A1BC}" type="presParOf" srcId="{5A138776-5B12-4428-928D-7A6463270B90}" destId="{E634217C-3B7B-4FBB-BBD1-83D9F165C111}" srcOrd="0" destOrd="0" presId="urn:microsoft.com/office/officeart/2018/2/layout/IconCircleList"/>
    <dgm:cxn modelId="{71335DCA-4482-4D3F-B773-E78C7FF4F522}" type="presParOf" srcId="{5A138776-5B12-4428-928D-7A6463270B90}" destId="{6C63CCE4-ADA2-4603-95DC-E65AED6464B9}" srcOrd="1" destOrd="0" presId="urn:microsoft.com/office/officeart/2018/2/layout/IconCircleList"/>
    <dgm:cxn modelId="{940188A7-E176-463C-AC26-0FD741BD9013}" type="presParOf" srcId="{5A138776-5B12-4428-928D-7A6463270B90}" destId="{CC4A1592-A288-4FE9-966A-6A642F4F5217}" srcOrd="2" destOrd="0" presId="urn:microsoft.com/office/officeart/2018/2/layout/IconCircleList"/>
    <dgm:cxn modelId="{D0A3C363-AAE0-4DA7-94DD-AEFC14622941}" type="presParOf" srcId="{5A138776-5B12-4428-928D-7A6463270B90}" destId="{466FBAA7-97AB-4693-8BA8-D7FBA6812C0A}" srcOrd="3" destOrd="0" presId="urn:microsoft.com/office/officeart/2018/2/layout/IconCircleList"/>
    <dgm:cxn modelId="{FA2D024B-83E6-463D-BF8F-F3AE99C4F3E3}" type="presParOf" srcId="{34A403B1-0C2E-4863-96EB-3A86E2EBAE77}" destId="{BFB16F4A-456C-4A7D-87EF-7D0FCBA423F7}" srcOrd="1" destOrd="0" presId="urn:microsoft.com/office/officeart/2018/2/layout/IconCircleList"/>
    <dgm:cxn modelId="{EDEEC3E9-B65A-4777-AA29-FC8BCCBF91B9}" type="presParOf" srcId="{34A403B1-0C2E-4863-96EB-3A86E2EBAE77}" destId="{E646FB93-7B79-4D9F-A7EB-B60328C813F5}" srcOrd="2" destOrd="0" presId="urn:microsoft.com/office/officeart/2018/2/layout/IconCircleList"/>
    <dgm:cxn modelId="{C3DB7E03-17D0-4F69-8B7E-B11BEA9BD3EE}" type="presParOf" srcId="{E646FB93-7B79-4D9F-A7EB-B60328C813F5}" destId="{383F2353-4389-4EFB-B440-CB2EE4FB5B8B}" srcOrd="0" destOrd="0" presId="urn:microsoft.com/office/officeart/2018/2/layout/IconCircleList"/>
    <dgm:cxn modelId="{59F69D9E-0788-4B0D-80AA-F41A191F3983}" type="presParOf" srcId="{E646FB93-7B79-4D9F-A7EB-B60328C813F5}" destId="{AF578006-F740-44EB-AC69-EB760BCAB231}" srcOrd="1" destOrd="0" presId="urn:microsoft.com/office/officeart/2018/2/layout/IconCircleList"/>
    <dgm:cxn modelId="{AD1D48DD-5ACF-4FCD-8590-5631E8877D12}" type="presParOf" srcId="{E646FB93-7B79-4D9F-A7EB-B60328C813F5}" destId="{3E2DB522-AEE3-4A45-8D4C-7065358CDFB5}" srcOrd="2" destOrd="0" presId="urn:microsoft.com/office/officeart/2018/2/layout/IconCircleList"/>
    <dgm:cxn modelId="{F0B4F188-5AE0-445B-9C9D-4B2BE26D3C3F}" type="presParOf" srcId="{E646FB93-7B79-4D9F-A7EB-B60328C813F5}" destId="{D908C606-8185-43D0-99E3-A9441137E236}"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EF3E5E6-2D43-444A-AD40-F451E59439FE}">
      <dsp:nvSpPr>
        <dsp:cNvPr id="0" name=""/>
        <dsp:cNvSpPr/>
      </dsp:nvSpPr>
      <dsp:spPr>
        <a:xfrm>
          <a:off x="0" y="1053"/>
          <a:ext cx="2106422" cy="1263853"/>
        </a:xfrm>
        <a:prstGeom prst="rect">
          <a:avLst/>
        </a:prstGeom>
        <a:gradFill rotWithShape="0">
          <a:gsLst>
            <a:gs pos="0">
              <a:schemeClr val="accent2">
                <a:hueOff val="0"/>
                <a:satOff val="0"/>
                <a:lumOff val="0"/>
                <a:alphaOff val="0"/>
                <a:tint val="96000"/>
                <a:lumMod val="104000"/>
              </a:schemeClr>
            </a:gs>
            <a:gs pos="100000">
              <a:schemeClr val="accent2">
                <a:hueOff val="0"/>
                <a:satOff val="0"/>
                <a:lumOff val="0"/>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b="1" kern="1200"/>
            <a:t>Hadoop Version</a:t>
          </a:r>
          <a:r>
            <a:rPr lang="en-US" sz="2500" kern="1200"/>
            <a:t> 2.7.0</a:t>
          </a:r>
        </a:p>
      </dsp:txBody>
      <dsp:txXfrm>
        <a:off x="0" y="1053"/>
        <a:ext cx="2106422" cy="1263853"/>
      </dsp:txXfrm>
    </dsp:sp>
    <dsp:sp modelId="{C785659B-D29B-418E-99BF-A76F1361C322}">
      <dsp:nvSpPr>
        <dsp:cNvPr id="0" name=""/>
        <dsp:cNvSpPr/>
      </dsp:nvSpPr>
      <dsp:spPr>
        <a:xfrm>
          <a:off x="2317065" y="1053"/>
          <a:ext cx="2106422" cy="1263853"/>
        </a:xfrm>
        <a:prstGeom prst="rect">
          <a:avLst/>
        </a:prstGeom>
        <a:gradFill rotWithShape="0">
          <a:gsLst>
            <a:gs pos="0">
              <a:schemeClr val="accent3">
                <a:hueOff val="0"/>
                <a:satOff val="0"/>
                <a:lumOff val="0"/>
                <a:alphaOff val="0"/>
                <a:tint val="96000"/>
                <a:lumMod val="104000"/>
              </a:schemeClr>
            </a:gs>
            <a:gs pos="100000">
              <a:schemeClr val="accent3">
                <a:hueOff val="0"/>
                <a:satOff val="0"/>
                <a:lumOff val="0"/>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b="1" kern="1200"/>
            <a:t>Java JDK &amp; JRE Version</a:t>
          </a:r>
          <a:r>
            <a:rPr lang="en-US" sz="2500" kern="1200"/>
            <a:t> 8</a:t>
          </a:r>
        </a:p>
      </dsp:txBody>
      <dsp:txXfrm>
        <a:off x="2317065" y="1053"/>
        <a:ext cx="2106422" cy="1263853"/>
      </dsp:txXfrm>
    </dsp:sp>
    <dsp:sp modelId="{1C68F23E-0131-441E-B8DF-AFB841678079}">
      <dsp:nvSpPr>
        <dsp:cNvPr id="0" name=""/>
        <dsp:cNvSpPr/>
      </dsp:nvSpPr>
      <dsp:spPr>
        <a:xfrm>
          <a:off x="4634130" y="1053"/>
          <a:ext cx="2106422" cy="1263853"/>
        </a:xfrm>
        <a:prstGeom prst="rect">
          <a:avLst/>
        </a:prstGeom>
        <a:gradFill rotWithShape="0">
          <a:gsLst>
            <a:gs pos="0">
              <a:schemeClr val="accent4">
                <a:hueOff val="0"/>
                <a:satOff val="0"/>
                <a:lumOff val="0"/>
                <a:alphaOff val="0"/>
                <a:tint val="96000"/>
                <a:lumMod val="104000"/>
              </a:schemeClr>
            </a:gs>
            <a:gs pos="100000">
              <a:schemeClr val="accent4">
                <a:hueOff val="0"/>
                <a:satOff val="0"/>
                <a:lumOff val="0"/>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b="1" kern="1200"/>
            <a:t>Intellij</a:t>
          </a:r>
          <a:endParaRPr lang="en-US" sz="2500" kern="1200"/>
        </a:p>
      </dsp:txBody>
      <dsp:txXfrm>
        <a:off x="4634130" y="1053"/>
        <a:ext cx="2106422" cy="1263853"/>
      </dsp:txXfrm>
    </dsp:sp>
    <dsp:sp modelId="{53CB998D-9DD9-4AFF-A941-72F2F88F2D48}">
      <dsp:nvSpPr>
        <dsp:cNvPr id="0" name=""/>
        <dsp:cNvSpPr/>
      </dsp:nvSpPr>
      <dsp:spPr>
        <a:xfrm>
          <a:off x="0" y="1475549"/>
          <a:ext cx="2106422" cy="1263853"/>
        </a:xfrm>
        <a:prstGeom prst="rect">
          <a:avLst/>
        </a:prstGeom>
        <a:gradFill rotWithShape="0">
          <a:gsLst>
            <a:gs pos="0">
              <a:schemeClr val="accent5">
                <a:hueOff val="0"/>
                <a:satOff val="0"/>
                <a:lumOff val="0"/>
                <a:alphaOff val="0"/>
                <a:tint val="96000"/>
                <a:lumMod val="104000"/>
              </a:schemeClr>
            </a:gs>
            <a:gs pos="100000">
              <a:schemeClr val="accent5">
                <a:hueOff val="0"/>
                <a:satOff val="0"/>
                <a:lumOff val="0"/>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b="1" kern="1200"/>
            <a:t>Kafka Version </a:t>
          </a:r>
          <a:r>
            <a:rPr lang="en-US" sz="2500" kern="1200"/>
            <a:t>2.11-1.1.0</a:t>
          </a:r>
        </a:p>
      </dsp:txBody>
      <dsp:txXfrm>
        <a:off x="0" y="1475549"/>
        <a:ext cx="2106422" cy="1263853"/>
      </dsp:txXfrm>
    </dsp:sp>
    <dsp:sp modelId="{2BBF06C6-4DB0-490C-93BE-D2619FDDD6E2}">
      <dsp:nvSpPr>
        <dsp:cNvPr id="0" name=""/>
        <dsp:cNvSpPr/>
      </dsp:nvSpPr>
      <dsp:spPr>
        <a:xfrm>
          <a:off x="2317065" y="1475549"/>
          <a:ext cx="2106422" cy="1263853"/>
        </a:xfrm>
        <a:prstGeom prst="rect">
          <a:avLst/>
        </a:prstGeom>
        <a:gradFill rotWithShape="0">
          <a:gsLst>
            <a:gs pos="0">
              <a:schemeClr val="accent6">
                <a:hueOff val="0"/>
                <a:satOff val="0"/>
                <a:lumOff val="0"/>
                <a:alphaOff val="0"/>
                <a:tint val="96000"/>
                <a:lumMod val="104000"/>
              </a:schemeClr>
            </a:gs>
            <a:gs pos="100000">
              <a:schemeClr val="accent6">
                <a:hueOff val="0"/>
                <a:satOff val="0"/>
                <a:lumOff val="0"/>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b="1" kern="1200"/>
            <a:t>HBase Version </a:t>
          </a:r>
          <a:r>
            <a:rPr lang="en-US" sz="2500" kern="1200"/>
            <a:t>2.2.5</a:t>
          </a:r>
        </a:p>
      </dsp:txBody>
      <dsp:txXfrm>
        <a:off x="2317065" y="1475549"/>
        <a:ext cx="2106422" cy="1263853"/>
      </dsp:txXfrm>
    </dsp:sp>
    <dsp:sp modelId="{B81223E0-91A5-45E4-85A7-58D730DA3129}">
      <dsp:nvSpPr>
        <dsp:cNvPr id="0" name=""/>
        <dsp:cNvSpPr/>
      </dsp:nvSpPr>
      <dsp:spPr>
        <a:xfrm>
          <a:off x="4634130" y="1475549"/>
          <a:ext cx="2106422" cy="1263853"/>
        </a:xfrm>
        <a:prstGeom prst="rect">
          <a:avLst/>
        </a:prstGeom>
        <a:gradFill rotWithShape="0">
          <a:gsLst>
            <a:gs pos="0">
              <a:schemeClr val="accent2">
                <a:hueOff val="0"/>
                <a:satOff val="0"/>
                <a:lumOff val="0"/>
                <a:alphaOff val="0"/>
                <a:tint val="96000"/>
                <a:lumMod val="104000"/>
              </a:schemeClr>
            </a:gs>
            <a:gs pos="100000">
              <a:schemeClr val="accent2">
                <a:hueOff val="0"/>
                <a:satOff val="0"/>
                <a:lumOff val="0"/>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b="1" kern="1200"/>
            <a:t>Spark Version </a:t>
          </a:r>
          <a:r>
            <a:rPr lang="en-US" sz="2500" kern="1200"/>
            <a:t>3.2.4</a:t>
          </a:r>
        </a:p>
      </dsp:txBody>
      <dsp:txXfrm>
        <a:off x="4634130" y="1475549"/>
        <a:ext cx="2106422" cy="126385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BC23C68-8A03-48BA-B741-30DC4B1EE486}">
      <dsp:nvSpPr>
        <dsp:cNvPr id="0" name=""/>
        <dsp:cNvSpPr/>
      </dsp:nvSpPr>
      <dsp:spPr>
        <a:xfrm>
          <a:off x="411152" y="625780"/>
          <a:ext cx="669990" cy="66999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27CC3C7F-EA85-452A-BE63-B0416A026996}">
      <dsp:nvSpPr>
        <dsp:cNvPr id="0" name=""/>
        <dsp:cNvSpPr/>
      </dsp:nvSpPr>
      <dsp:spPr>
        <a:xfrm>
          <a:off x="1714" y="1519128"/>
          <a:ext cx="1488867" cy="5955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US" sz="1100" kern="1200"/>
            <a:t>Attempted to implement Flume for Twitter data retrieval on Cloudera server.</a:t>
          </a:r>
        </a:p>
      </dsp:txBody>
      <dsp:txXfrm>
        <a:off x="1714" y="1519128"/>
        <a:ext cx="1488867" cy="595546"/>
      </dsp:txXfrm>
    </dsp:sp>
    <dsp:sp modelId="{2B48B207-9F1B-4955-A1C4-7E7C88740E60}">
      <dsp:nvSpPr>
        <dsp:cNvPr id="0" name=""/>
        <dsp:cNvSpPr/>
      </dsp:nvSpPr>
      <dsp:spPr>
        <a:xfrm>
          <a:off x="2160571" y="625780"/>
          <a:ext cx="669990" cy="66999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82BF1CEE-1EC3-4446-8168-4DE8DCA4BE36}">
      <dsp:nvSpPr>
        <dsp:cNvPr id="0" name=""/>
        <dsp:cNvSpPr/>
      </dsp:nvSpPr>
      <dsp:spPr>
        <a:xfrm>
          <a:off x="1751133" y="1519128"/>
          <a:ext cx="1488867" cy="5955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US" sz="1100" kern="1200"/>
            <a:t>Encountered issues during the setup on the Cloudera server.</a:t>
          </a:r>
        </a:p>
      </dsp:txBody>
      <dsp:txXfrm>
        <a:off x="1751133" y="1519128"/>
        <a:ext cx="1488867" cy="595546"/>
      </dsp:txXfrm>
    </dsp:sp>
    <dsp:sp modelId="{C32F25C4-97DC-4B02-AF09-1F57E0BEF18B}">
      <dsp:nvSpPr>
        <dsp:cNvPr id="0" name=""/>
        <dsp:cNvSpPr/>
      </dsp:nvSpPr>
      <dsp:spPr>
        <a:xfrm>
          <a:off x="3909990" y="625780"/>
          <a:ext cx="669990" cy="66999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58A2659-2F52-4ED3-B946-B2C29107AADC}">
      <dsp:nvSpPr>
        <dsp:cNvPr id="0" name=""/>
        <dsp:cNvSpPr/>
      </dsp:nvSpPr>
      <dsp:spPr>
        <a:xfrm>
          <a:off x="3500552" y="1519128"/>
          <a:ext cx="1488867" cy="5955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US" sz="1100" kern="1200"/>
            <a:t>Decided to establish a local message publishing system using Kafka as an alternative.</a:t>
          </a:r>
        </a:p>
      </dsp:txBody>
      <dsp:txXfrm>
        <a:off x="3500552" y="1519128"/>
        <a:ext cx="1488867" cy="595546"/>
      </dsp:txXfrm>
    </dsp:sp>
    <dsp:sp modelId="{B9D83F75-49FF-417B-8431-A2E6265CA302}">
      <dsp:nvSpPr>
        <dsp:cNvPr id="0" name=""/>
        <dsp:cNvSpPr/>
      </dsp:nvSpPr>
      <dsp:spPr>
        <a:xfrm>
          <a:off x="5659409" y="625780"/>
          <a:ext cx="669990" cy="66999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3F66451C-E925-4095-822B-2D6D2B89670E}">
      <dsp:nvSpPr>
        <dsp:cNvPr id="0" name=""/>
        <dsp:cNvSpPr/>
      </dsp:nvSpPr>
      <dsp:spPr>
        <a:xfrm>
          <a:off x="5249971" y="1519128"/>
          <a:ext cx="1488867" cy="5955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US" sz="1100" kern="1200"/>
            <a:t>The goal is to send Twitter data to Kafka for further processing or analysis.</a:t>
          </a:r>
        </a:p>
      </dsp:txBody>
      <dsp:txXfrm>
        <a:off x="5249971" y="1519128"/>
        <a:ext cx="1488867" cy="59554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A54FBBF-1086-4705-AD7E-894B1ABC5C7D}">
      <dsp:nvSpPr>
        <dsp:cNvPr id="0" name=""/>
        <dsp:cNvSpPr/>
      </dsp:nvSpPr>
      <dsp:spPr>
        <a:xfrm>
          <a:off x="0" y="68992"/>
          <a:ext cx="5124159" cy="397800"/>
        </a:xfrm>
        <a:prstGeom prst="roundRect">
          <a:avLst/>
        </a:prstGeom>
        <a:gradFill rotWithShape="0">
          <a:gsLst>
            <a:gs pos="0">
              <a:schemeClr val="accent2">
                <a:hueOff val="0"/>
                <a:satOff val="0"/>
                <a:lumOff val="0"/>
                <a:alphaOff val="0"/>
                <a:tint val="96000"/>
                <a:lumMod val="104000"/>
              </a:schemeClr>
            </a:gs>
            <a:gs pos="100000">
              <a:schemeClr val="accent2">
                <a:hueOff val="0"/>
                <a:satOff val="0"/>
                <a:lumOff val="0"/>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l" defTabSz="444500">
            <a:lnSpc>
              <a:spcPct val="90000"/>
            </a:lnSpc>
            <a:spcBef>
              <a:spcPct val="0"/>
            </a:spcBef>
            <a:spcAft>
              <a:spcPct val="35000"/>
            </a:spcAft>
            <a:buNone/>
          </a:pPr>
          <a:r>
            <a:rPr lang="en-US" sz="1000" kern="1200" dirty="0"/>
            <a:t>Spark Streaming Application Choose a Twitter API and set up developer credentials.</a:t>
          </a:r>
        </a:p>
      </dsp:txBody>
      <dsp:txXfrm>
        <a:off x="19419" y="88411"/>
        <a:ext cx="5085321" cy="358962"/>
      </dsp:txXfrm>
    </dsp:sp>
    <dsp:sp modelId="{53B585DC-F3C2-427C-B033-72293B201118}">
      <dsp:nvSpPr>
        <dsp:cNvPr id="0" name=""/>
        <dsp:cNvSpPr/>
      </dsp:nvSpPr>
      <dsp:spPr>
        <a:xfrm>
          <a:off x="0" y="495592"/>
          <a:ext cx="5124159" cy="397800"/>
        </a:xfrm>
        <a:prstGeom prst="roundRect">
          <a:avLst/>
        </a:prstGeom>
        <a:gradFill rotWithShape="0">
          <a:gsLst>
            <a:gs pos="0">
              <a:schemeClr val="accent2">
                <a:hueOff val="56646"/>
                <a:satOff val="-5999"/>
                <a:lumOff val="-147"/>
                <a:alphaOff val="0"/>
                <a:tint val="96000"/>
                <a:lumMod val="104000"/>
              </a:schemeClr>
            </a:gs>
            <a:gs pos="100000">
              <a:schemeClr val="accent2">
                <a:hueOff val="56646"/>
                <a:satOff val="-5999"/>
                <a:lumOff val="-147"/>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l" defTabSz="444500">
            <a:lnSpc>
              <a:spcPct val="90000"/>
            </a:lnSpc>
            <a:spcBef>
              <a:spcPct val="0"/>
            </a:spcBef>
            <a:spcAft>
              <a:spcPct val="35000"/>
            </a:spcAft>
            <a:buNone/>
          </a:pPr>
          <a:r>
            <a:rPr lang="en-US" sz="1000" kern="1200"/>
            <a:t>Configure Apache Flume to collect Twitter data in real-time.</a:t>
          </a:r>
        </a:p>
      </dsp:txBody>
      <dsp:txXfrm>
        <a:off x="19419" y="515011"/>
        <a:ext cx="5085321" cy="358962"/>
      </dsp:txXfrm>
    </dsp:sp>
    <dsp:sp modelId="{88F343DA-DAA6-485B-9E1C-8CAC5BFDD6E4}">
      <dsp:nvSpPr>
        <dsp:cNvPr id="0" name=""/>
        <dsp:cNvSpPr/>
      </dsp:nvSpPr>
      <dsp:spPr>
        <a:xfrm>
          <a:off x="0" y="922192"/>
          <a:ext cx="5124159" cy="397800"/>
        </a:xfrm>
        <a:prstGeom prst="roundRect">
          <a:avLst/>
        </a:prstGeom>
        <a:gradFill rotWithShape="0">
          <a:gsLst>
            <a:gs pos="0">
              <a:schemeClr val="accent2">
                <a:hueOff val="113291"/>
                <a:satOff val="-11998"/>
                <a:lumOff val="-294"/>
                <a:alphaOff val="0"/>
                <a:tint val="96000"/>
                <a:lumMod val="104000"/>
              </a:schemeClr>
            </a:gs>
            <a:gs pos="100000">
              <a:schemeClr val="accent2">
                <a:hueOff val="113291"/>
                <a:satOff val="-11998"/>
                <a:lumOff val="-294"/>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l" defTabSz="444500">
            <a:lnSpc>
              <a:spcPct val="90000"/>
            </a:lnSpc>
            <a:spcBef>
              <a:spcPct val="0"/>
            </a:spcBef>
            <a:spcAft>
              <a:spcPct val="35000"/>
            </a:spcAft>
            <a:buNone/>
          </a:pPr>
          <a:r>
            <a:rPr lang="en-US" sz="1000" kern="1200"/>
            <a:t>Run the Spark Streaming application to process and visualize Twitter data.</a:t>
          </a:r>
        </a:p>
      </dsp:txBody>
      <dsp:txXfrm>
        <a:off x="19419" y="941611"/>
        <a:ext cx="5085321" cy="358962"/>
      </dsp:txXfrm>
    </dsp:sp>
    <dsp:sp modelId="{E4C2039F-C51E-4308-9CDA-FD556F7EA70C}">
      <dsp:nvSpPr>
        <dsp:cNvPr id="0" name=""/>
        <dsp:cNvSpPr/>
      </dsp:nvSpPr>
      <dsp:spPr>
        <a:xfrm>
          <a:off x="0" y="1348792"/>
          <a:ext cx="5124159" cy="397800"/>
        </a:xfrm>
        <a:prstGeom prst="roundRect">
          <a:avLst/>
        </a:prstGeom>
        <a:gradFill rotWithShape="0">
          <a:gsLst>
            <a:gs pos="0">
              <a:schemeClr val="accent2">
                <a:hueOff val="169937"/>
                <a:satOff val="-17997"/>
                <a:lumOff val="-441"/>
                <a:alphaOff val="0"/>
                <a:tint val="96000"/>
                <a:lumMod val="104000"/>
              </a:schemeClr>
            </a:gs>
            <a:gs pos="100000">
              <a:schemeClr val="accent2">
                <a:hueOff val="169937"/>
                <a:satOff val="-17997"/>
                <a:lumOff val="-441"/>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l" defTabSz="444500">
            <a:lnSpc>
              <a:spcPct val="90000"/>
            </a:lnSpc>
            <a:spcBef>
              <a:spcPct val="0"/>
            </a:spcBef>
            <a:spcAft>
              <a:spcPct val="35000"/>
            </a:spcAft>
            <a:buNone/>
          </a:pPr>
          <a:r>
            <a:rPr lang="en-US" sz="1000" kern="1200" dirty="0"/>
            <a:t>HBase Integration Install and configure HBase on your cluster.</a:t>
          </a:r>
        </a:p>
      </dsp:txBody>
      <dsp:txXfrm>
        <a:off x="19419" y="1368211"/>
        <a:ext cx="5085321" cy="358962"/>
      </dsp:txXfrm>
    </dsp:sp>
    <dsp:sp modelId="{D8E3A757-0794-494B-A2B8-305C41630E87}">
      <dsp:nvSpPr>
        <dsp:cNvPr id="0" name=""/>
        <dsp:cNvSpPr/>
      </dsp:nvSpPr>
      <dsp:spPr>
        <a:xfrm>
          <a:off x="0" y="1775392"/>
          <a:ext cx="5124159" cy="397800"/>
        </a:xfrm>
        <a:prstGeom prst="roundRect">
          <a:avLst/>
        </a:prstGeom>
        <a:gradFill rotWithShape="0">
          <a:gsLst>
            <a:gs pos="0">
              <a:schemeClr val="accent2">
                <a:hueOff val="226582"/>
                <a:satOff val="-23996"/>
                <a:lumOff val="-588"/>
                <a:alphaOff val="0"/>
                <a:tint val="96000"/>
                <a:lumMod val="104000"/>
              </a:schemeClr>
            </a:gs>
            <a:gs pos="100000">
              <a:schemeClr val="accent2">
                <a:hueOff val="226582"/>
                <a:satOff val="-23996"/>
                <a:lumOff val="-588"/>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l" defTabSz="444500">
            <a:lnSpc>
              <a:spcPct val="90000"/>
            </a:lnSpc>
            <a:spcBef>
              <a:spcPct val="0"/>
            </a:spcBef>
            <a:spcAft>
              <a:spcPct val="35000"/>
            </a:spcAft>
            <a:buNone/>
          </a:pPr>
          <a:r>
            <a:rPr lang="en-US" sz="1000" kern="1200"/>
            <a:t>Modify the Spark Streaming application to save processed data to HBase.</a:t>
          </a:r>
        </a:p>
      </dsp:txBody>
      <dsp:txXfrm>
        <a:off x="19419" y="1794811"/>
        <a:ext cx="5085321" cy="358962"/>
      </dsp:txXfrm>
    </dsp:sp>
    <dsp:sp modelId="{00E45475-BA35-41E2-957D-519290CA311D}">
      <dsp:nvSpPr>
        <dsp:cNvPr id="0" name=""/>
        <dsp:cNvSpPr/>
      </dsp:nvSpPr>
      <dsp:spPr>
        <a:xfrm>
          <a:off x="0" y="2201992"/>
          <a:ext cx="5124159" cy="397800"/>
        </a:xfrm>
        <a:prstGeom prst="roundRect">
          <a:avLst/>
        </a:prstGeom>
        <a:gradFill rotWithShape="0">
          <a:gsLst>
            <a:gs pos="0">
              <a:schemeClr val="accent2">
                <a:hueOff val="283228"/>
                <a:satOff val="-29996"/>
                <a:lumOff val="-735"/>
                <a:alphaOff val="0"/>
                <a:tint val="96000"/>
                <a:lumMod val="104000"/>
              </a:schemeClr>
            </a:gs>
            <a:gs pos="100000">
              <a:schemeClr val="accent2">
                <a:hueOff val="283228"/>
                <a:satOff val="-29996"/>
                <a:lumOff val="-735"/>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l" defTabSz="444500">
            <a:lnSpc>
              <a:spcPct val="90000"/>
            </a:lnSpc>
            <a:spcBef>
              <a:spcPct val="0"/>
            </a:spcBef>
            <a:spcAft>
              <a:spcPct val="35000"/>
            </a:spcAft>
            <a:buNone/>
          </a:pPr>
          <a:r>
            <a:rPr lang="en-US" sz="1000" kern="1200"/>
            <a:t>Develop a data retrieval mechanism for accessing data stored in HBase.</a:t>
          </a:r>
        </a:p>
      </dsp:txBody>
      <dsp:txXfrm>
        <a:off x="19419" y="2221411"/>
        <a:ext cx="5085321" cy="358962"/>
      </dsp:txXfrm>
    </dsp:sp>
    <dsp:sp modelId="{62AC32E1-A20B-4ED7-94C7-7F53B1DACC32}">
      <dsp:nvSpPr>
        <dsp:cNvPr id="0" name=""/>
        <dsp:cNvSpPr/>
      </dsp:nvSpPr>
      <dsp:spPr>
        <a:xfrm>
          <a:off x="0" y="2628591"/>
          <a:ext cx="5124159" cy="397800"/>
        </a:xfrm>
        <a:prstGeom prst="roundRect">
          <a:avLst/>
        </a:prstGeom>
        <a:gradFill rotWithShape="0">
          <a:gsLst>
            <a:gs pos="0">
              <a:schemeClr val="accent2">
                <a:hueOff val="339874"/>
                <a:satOff val="-35995"/>
                <a:lumOff val="-882"/>
                <a:alphaOff val="0"/>
                <a:tint val="96000"/>
                <a:lumMod val="104000"/>
              </a:schemeClr>
            </a:gs>
            <a:gs pos="100000">
              <a:schemeClr val="accent2">
                <a:hueOff val="339874"/>
                <a:satOff val="-35995"/>
                <a:lumOff val="-882"/>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l" defTabSz="444500">
            <a:lnSpc>
              <a:spcPct val="90000"/>
            </a:lnSpc>
            <a:spcBef>
              <a:spcPct val="0"/>
            </a:spcBef>
            <a:spcAft>
              <a:spcPct val="35000"/>
            </a:spcAft>
            <a:buNone/>
          </a:pPr>
          <a:r>
            <a:rPr lang="en-US" sz="1000" kern="1200"/>
            <a:t>Part 3: Kafka Integration Install and configure Apache Kafka on your cluster.</a:t>
          </a:r>
        </a:p>
      </dsp:txBody>
      <dsp:txXfrm>
        <a:off x="19419" y="2648010"/>
        <a:ext cx="5085321" cy="358962"/>
      </dsp:txXfrm>
    </dsp:sp>
    <dsp:sp modelId="{92720640-2C22-45B8-A99E-510B8BECCE34}">
      <dsp:nvSpPr>
        <dsp:cNvPr id="0" name=""/>
        <dsp:cNvSpPr/>
      </dsp:nvSpPr>
      <dsp:spPr>
        <a:xfrm>
          <a:off x="0" y="3055191"/>
          <a:ext cx="5124159" cy="397800"/>
        </a:xfrm>
        <a:prstGeom prst="roundRect">
          <a:avLst/>
        </a:prstGeom>
        <a:gradFill rotWithShape="0">
          <a:gsLst>
            <a:gs pos="0">
              <a:schemeClr val="accent2">
                <a:hueOff val="396519"/>
                <a:satOff val="-41994"/>
                <a:lumOff val="-1029"/>
                <a:alphaOff val="0"/>
                <a:tint val="96000"/>
                <a:lumMod val="104000"/>
              </a:schemeClr>
            </a:gs>
            <a:gs pos="100000">
              <a:schemeClr val="accent2">
                <a:hueOff val="396519"/>
                <a:satOff val="-41994"/>
                <a:lumOff val="-1029"/>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l" defTabSz="444500">
            <a:lnSpc>
              <a:spcPct val="90000"/>
            </a:lnSpc>
            <a:spcBef>
              <a:spcPct val="0"/>
            </a:spcBef>
            <a:spcAft>
              <a:spcPct val="35000"/>
            </a:spcAft>
            <a:buNone/>
          </a:pPr>
          <a:r>
            <a:rPr lang="en-US" sz="1000" kern="1200"/>
            <a:t>Modify the Spark Streaming application to stream processed data to a Kafka topic.</a:t>
          </a:r>
        </a:p>
      </dsp:txBody>
      <dsp:txXfrm>
        <a:off x="19419" y="3074610"/>
        <a:ext cx="5085321" cy="358962"/>
      </dsp:txXfrm>
    </dsp:sp>
    <dsp:sp modelId="{02CC57ED-2C5B-4A9F-AD7F-2AFE9D14C73E}">
      <dsp:nvSpPr>
        <dsp:cNvPr id="0" name=""/>
        <dsp:cNvSpPr/>
      </dsp:nvSpPr>
      <dsp:spPr>
        <a:xfrm>
          <a:off x="0" y="3481791"/>
          <a:ext cx="5124159" cy="397800"/>
        </a:xfrm>
        <a:prstGeom prst="roundRect">
          <a:avLst/>
        </a:prstGeom>
        <a:gradFill rotWithShape="0">
          <a:gsLst>
            <a:gs pos="0">
              <a:schemeClr val="accent2">
                <a:hueOff val="453165"/>
                <a:satOff val="-47993"/>
                <a:lumOff val="-1176"/>
                <a:alphaOff val="0"/>
                <a:tint val="96000"/>
                <a:lumMod val="104000"/>
              </a:schemeClr>
            </a:gs>
            <a:gs pos="100000">
              <a:schemeClr val="accent2">
                <a:hueOff val="453165"/>
                <a:satOff val="-47993"/>
                <a:lumOff val="-1176"/>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l" defTabSz="444500">
            <a:lnSpc>
              <a:spcPct val="90000"/>
            </a:lnSpc>
            <a:spcBef>
              <a:spcPct val="0"/>
            </a:spcBef>
            <a:spcAft>
              <a:spcPct val="35000"/>
            </a:spcAft>
            <a:buNone/>
          </a:pPr>
          <a:r>
            <a:rPr lang="en-US" sz="1000" kern="1200"/>
            <a:t>Create a Kafka consumer to further process or distribute the data as needed.</a:t>
          </a:r>
        </a:p>
      </dsp:txBody>
      <dsp:txXfrm>
        <a:off x="19419" y="3501210"/>
        <a:ext cx="5085321" cy="35896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705C81-F12F-4CDF-9DAB-70BFD3C0C24B}">
      <dsp:nvSpPr>
        <dsp:cNvPr id="0" name=""/>
        <dsp:cNvSpPr/>
      </dsp:nvSpPr>
      <dsp:spPr>
        <a:xfrm>
          <a:off x="682800" y="365918"/>
          <a:ext cx="810000" cy="81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3CF4AAE-619A-4660-891B-0CDABE8F5572}">
      <dsp:nvSpPr>
        <dsp:cNvPr id="0" name=""/>
        <dsp:cNvSpPr/>
      </dsp:nvSpPr>
      <dsp:spPr>
        <a:xfrm>
          <a:off x="187800" y="1561601"/>
          <a:ext cx="1800000" cy="13751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b="1" kern="1200"/>
            <a:t>Twitter Kafka Producer: Setup 1 application to process twitter message in a topic</a:t>
          </a:r>
          <a:endParaRPr lang="en-US" sz="1100" kern="1200"/>
        </a:p>
      </dsp:txBody>
      <dsp:txXfrm>
        <a:off x="187800" y="1561601"/>
        <a:ext cx="1800000" cy="1375180"/>
      </dsp:txXfrm>
    </dsp:sp>
    <dsp:sp modelId="{19EB5A5E-5E5A-4695-B0D9-C3F8279EEB82}">
      <dsp:nvSpPr>
        <dsp:cNvPr id="0" name=""/>
        <dsp:cNvSpPr/>
      </dsp:nvSpPr>
      <dsp:spPr>
        <a:xfrm>
          <a:off x="2797800" y="365918"/>
          <a:ext cx="810000" cy="81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DED6DA4-D785-4DCA-9024-310D4A95108E}">
      <dsp:nvSpPr>
        <dsp:cNvPr id="0" name=""/>
        <dsp:cNvSpPr/>
      </dsp:nvSpPr>
      <dsp:spPr>
        <a:xfrm>
          <a:off x="2302800" y="1561601"/>
          <a:ext cx="1800000" cy="13751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b="1" kern="1200"/>
            <a:t>We utilized a developer credentials provided by Twitter to access tweets via the API. But was having some issues in cloudera so processed with local kafka producer.</a:t>
          </a:r>
          <a:endParaRPr lang="en-US" sz="1100" kern="1200"/>
        </a:p>
      </dsp:txBody>
      <dsp:txXfrm>
        <a:off x="2302800" y="1561601"/>
        <a:ext cx="1800000" cy="1375180"/>
      </dsp:txXfrm>
    </dsp:sp>
    <dsp:sp modelId="{BAF30CBF-7D9F-45DD-A768-655CBFB875F1}">
      <dsp:nvSpPr>
        <dsp:cNvPr id="0" name=""/>
        <dsp:cNvSpPr/>
      </dsp:nvSpPr>
      <dsp:spPr>
        <a:xfrm>
          <a:off x="4912800" y="365918"/>
          <a:ext cx="810000" cy="81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1286772-BD6C-4A45-B31B-7DBB4B4B0F3A}">
      <dsp:nvSpPr>
        <dsp:cNvPr id="0" name=""/>
        <dsp:cNvSpPr/>
      </dsp:nvSpPr>
      <dsp:spPr>
        <a:xfrm>
          <a:off x="4417800" y="1561601"/>
          <a:ext cx="1800000" cy="13751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b="1" kern="1200"/>
            <a:t>We established a connection to a Kafka topic using kafka consumer and integrating it with spark streaming and tested for the messaged received to this Kafka topic.</a:t>
          </a:r>
          <a:endParaRPr lang="en-US" sz="1100" kern="1200"/>
        </a:p>
      </dsp:txBody>
      <dsp:txXfrm>
        <a:off x="4417800" y="1561601"/>
        <a:ext cx="1800000" cy="1375180"/>
      </dsp:txXfrm>
    </dsp:sp>
    <dsp:sp modelId="{A34C281B-7999-4AD1-85B0-8D9E4657D4CA}">
      <dsp:nvSpPr>
        <dsp:cNvPr id="0" name=""/>
        <dsp:cNvSpPr/>
      </dsp:nvSpPr>
      <dsp:spPr>
        <a:xfrm>
          <a:off x="7027800" y="365918"/>
          <a:ext cx="810000" cy="810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09113AD-361B-4A28-82F8-EDEDCA499287}">
      <dsp:nvSpPr>
        <dsp:cNvPr id="0" name=""/>
        <dsp:cNvSpPr/>
      </dsp:nvSpPr>
      <dsp:spPr>
        <a:xfrm>
          <a:off x="6532800" y="1561601"/>
          <a:ext cx="1800000" cy="13751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b="1" kern="1200"/>
            <a:t>We then consumed the message and saved it into the Hbase.</a:t>
          </a:r>
          <a:endParaRPr lang="en-US" sz="1100" kern="1200"/>
        </a:p>
      </dsp:txBody>
      <dsp:txXfrm>
        <a:off x="6532800" y="1561601"/>
        <a:ext cx="1800000" cy="137518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34217C-3B7B-4FBB-BBD1-83D9F165C111}">
      <dsp:nvSpPr>
        <dsp:cNvPr id="0" name=""/>
        <dsp:cNvSpPr/>
      </dsp:nvSpPr>
      <dsp:spPr>
        <a:xfrm>
          <a:off x="84318" y="1098501"/>
          <a:ext cx="1105697" cy="1105697"/>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C63CCE4-ADA2-4603-95DC-E65AED6464B9}">
      <dsp:nvSpPr>
        <dsp:cNvPr id="0" name=""/>
        <dsp:cNvSpPr/>
      </dsp:nvSpPr>
      <dsp:spPr>
        <a:xfrm>
          <a:off x="316514" y="1330697"/>
          <a:ext cx="641304" cy="64130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66FBAA7-97AB-4693-8BA8-D7FBA6812C0A}">
      <dsp:nvSpPr>
        <dsp:cNvPr id="0" name=""/>
        <dsp:cNvSpPr/>
      </dsp:nvSpPr>
      <dsp:spPr>
        <a:xfrm>
          <a:off x="1426950" y="1098501"/>
          <a:ext cx="2606286" cy="11056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kern="1200"/>
            <a:t>In this project, we've harnessed a range of technologies including Kafka, Spark, HBase, FLUME, among others, to gather tweets from Twitter and conduct insightful analyses.</a:t>
          </a:r>
        </a:p>
      </dsp:txBody>
      <dsp:txXfrm>
        <a:off x="1426950" y="1098501"/>
        <a:ext cx="2606286" cy="1105697"/>
      </dsp:txXfrm>
    </dsp:sp>
    <dsp:sp modelId="{383F2353-4389-4EFB-B440-CB2EE4FB5B8B}">
      <dsp:nvSpPr>
        <dsp:cNvPr id="0" name=""/>
        <dsp:cNvSpPr/>
      </dsp:nvSpPr>
      <dsp:spPr>
        <a:xfrm>
          <a:off x="4487362" y="1098501"/>
          <a:ext cx="1105697" cy="1105697"/>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F578006-F740-44EB-AC69-EB760BCAB231}">
      <dsp:nvSpPr>
        <dsp:cNvPr id="0" name=""/>
        <dsp:cNvSpPr/>
      </dsp:nvSpPr>
      <dsp:spPr>
        <a:xfrm>
          <a:off x="4719559" y="1330697"/>
          <a:ext cx="641304" cy="64130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908C606-8185-43D0-99E3-A9441137E236}">
      <dsp:nvSpPr>
        <dsp:cNvPr id="0" name=""/>
        <dsp:cNvSpPr/>
      </dsp:nvSpPr>
      <dsp:spPr>
        <a:xfrm>
          <a:off x="5829995" y="1098501"/>
          <a:ext cx="2606286" cy="11056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kern="1200"/>
            <a:t>Additionally, we explore the realm of Consciousness Science and Technology. Our journey involves delving into the layers of creation and uncovering the unified field of consciousness. To achieve this understanding, we engage in a daily practice of Transcendental Meditation. Through this practice, we witness positive transformations in our daily lives, sometimes even finding that nature itself offers its support along the way.</a:t>
          </a:r>
        </a:p>
      </dsp:txBody>
      <dsp:txXfrm>
        <a:off x="5829995" y="1098501"/>
        <a:ext cx="2606286" cy="1105697"/>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9T04:01:15.285"/>
    </inkml:context>
    <inkml:brush xml:id="br0">
      <inkml:brushProperty name="width" value="0.035" units="cm"/>
      <inkml:brushProperty name="height" value="0.035" units="cm"/>
    </inkml:brush>
  </inkml:definitions>
  <inkml:trace contextRef="#ctx0" brushRef="#br0">0 2322 24575,'13'-20'0,"1"0"0,18-18 0,-12 14 0,363-393-898,-119 139 1021,18-66 652,-136 132-775,-103 145 0,-21 33 0,-10 14 0,21-26 0,36-30 0,-23 29 0,23-20 0,383-287 0,-336 269 0,-46 26 0,19-11 0,-85 65-78,0 0 0,0 0 0,5-7 0,-5 6-975,3-5-5773</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9T04:01:23.055"/>
    </inkml:context>
    <inkml:brush xml:id="br0">
      <inkml:brushProperty name="width" value="0.035" units="cm"/>
      <inkml:brushProperty name="height" value="0.035" units="cm"/>
    </inkml:brush>
  </inkml:definitions>
  <inkml:trace contextRef="#ctx0" brushRef="#br0">1 242 24575,'327'-14'0,"-299"11"0,540-71 0,-514 62 0,-29 6 0,1 1 0,42-2 0,-37 4 0,-1-1 0,0-2 0,46-13 0,-62 15 0,38-12 0,-31 9 0,0 1 0,1 0 0,0 2 0,-1 0 0,33 0 0,-31 3 0,-1-1 0,0-1 0,38-9 0,-6 0 0,-41 10 0,0-1 0,0 2 0,0 0 0,1 1 0,23 2 0,-37-2 0,1 0 0,-1 0 0,0 0 0,0 1 0,1-1 0,-1 0 0,0 0 0,0 1 0,0-1 0,0 0 0,1 0 0,-1 1 0,0-1 0,0 0 0,0 1 0,0-1 0,0 0 0,0 0 0,0 1 0,0-1 0,0 0 0,0 1 0,0-1 0,0 0 0,0 1 0,0-1 0,0 0 0,0 0 0,0 1 0,0-1 0,0 0 0,-1 1 0,1-1 0,0 0 0,0 0 0,0 1 0,0-1 0,-1 0 0,1 0 0,0 1 0,-1-1 0,-10 18 0,6-11 0,-3 8 0,-3 3 0,1-1 0,1 2 0,1-1 0,1 1 0,-6 23 0,-20 142 0,-3 10 0,31-171-341,1 1 0,1 0-1,0 38 1,4-52-6485</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9T04:01:26.609"/>
    </inkml:context>
    <inkml:brush xml:id="br0">
      <inkml:brushProperty name="width" value="0.035" units="cm"/>
      <inkml:brushProperty name="height" value="0.035" units="cm"/>
    </inkml:brush>
  </inkml:definitions>
  <inkml:trace contextRef="#ctx0" brushRef="#br0">1 776 24575,'131'-99'0,"3"-3"0,-41 39 0,150-77 0,-181 111 0,1 2 0,2 3 0,114-27 0,174-3 0,-3 2 0,-191 11 0,-33 8 0,-92 22 0,-25 8 0,-1 0 0,1 1 0,0 0 0,0 0 0,11 0 0,103 3 0,-60 0 0,0-2 0,71-11 0,-71 2 0,128-4 0,-144 13 0,40 2 0,-83 0 8,0 0 0,0 0-1,0 0 1,0 1 0,0-1-1,-1 1 1,1 0 0,0 0-1,-1 0 1,0 0-1,1 1 1,-1 0 0,0-1-1,0 1 1,4 6 0,-2-4-256,-1-1 0,1 1 0,-1-1 0,1-1 0,8 6 0,-4-5-6578</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9T04:01:28.595"/>
    </inkml:context>
    <inkml:brush xml:id="br0">
      <inkml:brushProperty name="width" value="0.035" units="cm"/>
      <inkml:brushProperty name="height" value="0.035" units="cm"/>
    </inkml:brush>
  </inkml:definitions>
  <inkml:trace contextRef="#ctx0" brushRef="#br0">662 1 24575,'9'22'0,"2"0"0,0 0 0,2-1 0,24 32 0,-17-26 0,-2-2 0,2-2 0,40 40 0,-53-55 0,0 1 0,0-1 0,-1 2 0,0-1 0,0 1 0,-1-1 0,-1 2 0,5 11 0,-4-8 0,1 0 0,1 0 0,10 15 0,-13-23 0,0 0 0,0 0 0,-1 0 0,0 1 0,0-1 0,-1 1 0,3 10 0,-3-5 0,-1 1 0,0-1 0,-1 19 0,1 47 0,-3 46 0,2-123 0,0 0 0,-1 1 0,1-1 0,-1 0 0,1 0 0,-1 0 0,1 1 0,-1-1 0,0 0 0,1 0 0,-1 0 0,0 0 0,0 0 0,0 0 0,0 0 0,0-1 0,0 1 0,0 0 0,0 0 0,0-1 0,0 1 0,0-1 0,0 1 0,-1-1 0,1 1 0,0-1 0,0 0 0,-1 1 0,-1-1 0,-6 1 0,0 0 0,1-1 0,-14-1 0,10 0 0,-198-1 0,164 2 0,36 1 0,0-1 0,-1 1 0,1 1 0,0 0 0,-10 4 0,-47 21 0,48-20 0,-19 5 0,22-7 0,0 0 0,-22 11 0,-233 139 0,254-144-455,0-2 0,-33 14 0,31-17-6371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9T04:01:31.698"/>
    </inkml:context>
    <inkml:brush xml:id="br0">
      <inkml:brushProperty name="width" value="0.035" units="cm"/>
      <inkml:brushProperty name="height" value="0.035" units="cm"/>
    </inkml:brush>
  </inkml:definitions>
  <inkml:trace contextRef="#ctx0" brushRef="#br0">1 0 24575,'218'315'-444,"-125"-175"-1559,-38-60 1560,66 100 639,-92-132 227,42 96 0,-66-131-287,0 0 1,0 0 0,-2 1-1,0-1 1,0 1 0,-1 0 0,-1 0-1,0 0 1,-1 0 0,-1 1-1,-2 18 1,-14 43 81,10-49-220,1 0-1,2 1 1,-2 48-1,5-69 3,0-1 0,0 1 0,0 0 0,-1-1 0,-3 11 0,-5 19 0,5 13 0,4-28 0,-7 30 0,4-27 0,0 1 0,1-1 0,2 38 0,0-54 0,0 1 0,-1-1 0,0 1 0,0-1 0,-1 0 0,0 0 0,0 0 0,-9 15 0,6-12 0,1 0 0,1 0 0,-7 20 0,9-16 0,0 0 0,1 0 0,1 20 0,0 8 0,0-40-97,0-1-1,-1 1 1,1-1-1,-1 1 1,0-1-1,1 1 1,-1-1-1,0 0 1,0 1-1,-1-1 1,1 0-1,0 0 0,-2 2 1,-5 4-6729</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9T04:01:36.059"/>
    </inkml:context>
    <inkml:brush xml:id="br0">
      <inkml:brushProperty name="width" value="0.035" units="cm"/>
      <inkml:brushProperty name="height" value="0.035" units="cm"/>
    </inkml:brush>
  </inkml:definitions>
  <inkml:trace contextRef="#ctx0" brushRef="#br0">1006 0 24575,'-6'14'0,"-1"0"0,0-1 0,-15 20 0,-1 4 0,-204 316 0,212-331 0,-83 120 0,87-127 0,-1 0 0,-1-1 0,0-1 0,-1 0 0,-1 0 0,0-2 0,0 0 0,-33 17 0,42-25 0,0 0 0,-1 0 0,1-1 0,-1 0 0,-9 1 0,13-2 0,1-1 0,-1 1 0,0-1 0,1 0 0,-1 0 0,0 0 0,0 0 0,1-1 0,-1 1 0,0-1 0,1 0 0,-1 1 0,0-1 0,1 0 0,-1-1 0,-3-1 0,-2-5 0,-1-1 0,2 0 0,-1 0 0,1-1 0,0 0 0,-9-19 0,9 18 0,-104-198 0,28 49 0,67 128 0,11 21 0,-1 0 0,0 0 0,0 1 0,-1 0 0,0 0 0,-13-12 0,14 15-1365,0 2-5461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9T04:01:37.830"/>
    </inkml:context>
    <inkml:brush xml:id="br0">
      <inkml:brushProperty name="width" value="0.035" units="cm"/>
      <inkml:brushProperty name="height" value="0.035" units="cm"/>
    </inkml:brush>
  </inkml:definitions>
  <inkml:trace contextRef="#ctx0" brushRef="#br0">1695 1 24575,'-29'6'0,"0"0"0,-35 15 0,16-6 0,-260 86 0,8 24 0,181-76 0,5-3 0,-142 65 0,86-39 0,158-67 0,-14 6 0,-29 18 0,-90 66 0,135-90-1365,1 0-5461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9T04:01:39.503"/>
    </inkml:context>
    <inkml:brush xml:id="br0">
      <inkml:brushProperty name="width" value="0.035" units="cm"/>
      <inkml:brushProperty name="height" value="0.035" units="cm"/>
    </inkml:brush>
  </inkml:definitions>
  <inkml:trace contextRef="#ctx0" brushRef="#br0">215 1 24575,'-20'67'0,"-37"84"0,29-81 0,-6 13 0,12-32 0,-28 101 0,50-152 0,-1 4 0,0 0 0,0 0 0,1 0 0,-1 0 0,1 4 0,0-8 0,0 1 0,0-1 0,0 1 0,1 0 0,-1-1 0,0 1 0,0 0 0,0-1 0,0 1 0,1-1 0,-1 1 0,0-1 0,1 1 0,-1-1 0,0 1 0,1-1 0,-1 1 0,1-1 0,-1 1 0,0-1 0,1 1 0,-1-1 0,1 0 0,0 1 0,-1-1 0,1 0 0,-1 0 0,1 1 0,-1-1 0,1 0 0,0 0 0,-1 0 0,1 0 0,-1 0 0,1 0 0,0 0 0,-1 0 0,1 0 0,0 0 0,0 0 0,9-2 0,0 0 0,-1-1 0,1-1 0,0 1 0,10-7 0,8-3 0,-2 4 0,0 1 0,0 0 0,0 2 0,1 1 0,47-2 0,336 21 0,-370-11 0,261 28 0,204 7 0,-321-40-1365,-172 2-5461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9T04:01:54.171"/>
    </inkml:context>
    <inkml:brush xml:id="br0">
      <inkml:brushProperty name="width" value="0.035" units="cm"/>
      <inkml:brushProperty name="height" value="0.035" units="cm"/>
    </inkml:brush>
  </inkml:definitions>
  <inkml:trace contextRef="#ctx0" brushRef="#br0">0 1 24575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128b9f8bac9_6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128b9f8bac9_6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12acb6d6dcb_0_2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12acb6d6dcb_0_2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128b9f8bac9_0_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128b9f8bac9_0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128b9f8bac9_0_1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128b9f8bac9_0_1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128b9f8bac9_6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128b9f8bac9_6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128b9f8bac9_6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128b9f8bac9_6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478264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128b9f8bac9_6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128b9f8bac9_6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017182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128b9f8bac9_6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128b9f8bac9_6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39237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128b9f8bac9_6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128b9f8bac9_6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342186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128b9f8bac9_6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128b9f8bac9_6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168712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128b9f8bac9_0_1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128b9f8bac9_0_1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28b9f8bac9_2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g128b9f8bac9_2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Notes:</a:t>
            </a:r>
            <a:endParaRPr/>
          </a:p>
          <a:p>
            <a:pPr marL="457200" lvl="0" indent="-295275" algn="l" rtl="0">
              <a:spcBef>
                <a:spcPts val="0"/>
              </a:spcBef>
              <a:spcAft>
                <a:spcPts val="0"/>
              </a:spcAft>
              <a:buClr>
                <a:srgbClr val="242424"/>
              </a:buClr>
              <a:buSzPts val="1050"/>
              <a:buAutoNum type="arabicPeriod"/>
            </a:pPr>
            <a:endParaRPr sz="1050" b="1">
              <a:solidFill>
                <a:srgbClr val="242424"/>
              </a:solidFill>
              <a:highlight>
                <a:srgbClr val="FFFFFF"/>
              </a:highlight>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128b9f8bac9_2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128b9f8bac9_2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Notes:</a:t>
            </a:r>
            <a:endParaRPr/>
          </a:p>
          <a:p>
            <a:pPr marL="457200" lvl="0" indent="-295275" algn="l" rtl="0">
              <a:spcBef>
                <a:spcPts val="0"/>
              </a:spcBef>
              <a:spcAft>
                <a:spcPts val="0"/>
              </a:spcAft>
              <a:buClr>
                <a:srgbClr val="242424"/>
              </a:buClr>
              <a:buSzPts val="1050"/>
              <a:buAutoNum type="arabicPeriod"/>
            </a:pPr>
            <a:endParaRPr sz="1050" b="1">
              <a:solidFill>
                <a:srgbClr val="242424"/>
              </a:solidFill>
              <a:highlight>
                <a:srgbClr val="FFFFFF"/>
              </a:highlight>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128b9f8bac9_1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128b9f8bac9_1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12acb6d6dcb_0_1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12acb6d6dcb_0_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12acb6d6dcb_0_1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12acb6d6dcb_0_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452529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128b9f8bac9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128b9f8bac9_0_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12acb6d6dcb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12acb6d6dcb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200">
                <a:solidFill>
                  <a:schemeClr val="dk1"/>
                </a:solidFill>
              </a:rPr>
              <a:t>1.</a:t>
            </a:r>
            <a:r>
              <a:rPr lang="en" sz="1200">
                <a:solidFill>
                  <a:schemeClr val="dk1"/>
                </a:solidFill>
                <a:latin typeface="Calibri"/>
                <a:ea typeface="Calibri"/>
                <a:cs typeface="Calibri"/>
                <a:sym typeface="Calibri"/>
              </a:rPr>
              <a:t>First we will get the data from twitter and store it in the Kafka Logs</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 sz="1200">
                <a:solidFill>
                  <a:schemeClr val="dk1"/>
                </a:solidFill>
              </a:rPr>
              <a:t>2.</a:t>
            </a:r>
            <a:r>
              <a:rPr lang="en" sz="1200">
                <a:solidFill>
                  <a:schemeClr val="dk1"/>
                </a:solidFill>
                <a:latin typeface="Calibri"/>
                <a:ea typeface="Calibri"/>
                <a:cs typeface="Calibri"/>
                <a:sym typeface="Calibri"/>
              </a:rPr>
              <a:t>Now from Kafka logs, we will use Spark Streaming to store the data in the HBase tables(Perform some aggregation)</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 sz="1200">
                <a:solidFill>
                  <a:schemeClr val="dk1"/>
                </a:solidFill>
              </a:rPr>
              <a:t>3.</a:t>
            </a:r>
            <a:r>
              <a:rPr lang="en" sz="1200">
                <a:solidFill>
                  <a:schemeClr val="dk1"/>
                </a:solidFill>
                <a:latin typeface="Calibri"/>
                <a:ea typeface="Calibri"/>
                <a:cs typeface="Calibri"/>
                <a:sym typeface="Calibri"/>
              </a:rPr>
              <a:t>Now we will read the data stored in Hbase table and using Spark SQL we will store the it HDFS.</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 sz="1200">
                <a:solidFill>
                  <a:schemeClr val="dk1"/>
                </a:solidFill>
              </a:rPr>
              <a:t>4.</a:t>
            </a:r>
            <a:r>
              <a:rPr lang="en" sz="1200">
                <a:solidFill>
                  <a:schemeClr val="dk1"/>
                </a:solidFill>
                <a:latin typeface="Calibri"/>
                <a:ea typeface="Calibri"/>
                <a:cs typeface="Calibri"/>
                <a:sym typeface="Calibri"/>
              </a:rPr>
              <a:t>Now we will create External Hive table using location where the csv file stored in HDFS</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 sz="1200">
                <a:solidFill>
                  <a:schemeClr val="dk1"/>
                </a:solidFill>
              </a:rPr>
              <a:t>5.</a:t>
            </a:r>
            <a:r>
              <a:rPr lang="en" sz="1200">
                <a:solidFill>
                  <a:schemeClr val="dk1"/>
                </a:solidFill>
                <a:latin typeface="Calibri"/>
                <a:ea typeface="Calibri"/>
                <a:cs typeface="Calibri"/>
                <a:sym typeface="Calibri"/>
              </a:rPr>
              <a:t>Now connect Hive to Tableau and visualize.</a:t>
            </a:r>
            <a:endParaRPr sz="1200">
              <a:solidFill>
                <a:schemeClr val="dk1"/>
              </a:solidFill>
              <a:latin typeface="Calibri"/>
              <a:ea typeface="Calibri"/>
              <a:cs typeface="Calibri"/>
              <a:sym typeface="Calibri"/>
            </a:endParaRPr>
          </a:p>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12acb6d6dcb_0_2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12acb6d6dcb_0_2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128b9f8bac9_0_1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128b9f8bac9_0_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128b9f8bac9_0_1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128b9f8bac9_0_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941910" y="1885950"/>
            <a:ext cx="6686549" cy="1697086"/>
          </a:xfrm>
        </p:spPr>
        <p:txBody>
          <a:bodyPr anchor="b">
            <a:normAutofit/>
          </a:bodyPr>
          <a:lstStyle>
            <a:lvl1pPr>
              <a:defRPr sz="4050"/>
            </a:lvl1pPr>
          </a:lstStyle>
          <a:p>
            <a:r>
              <a:rPr lang="en-US"/>
              <a:t>Click to edit Master title style</a:t>
            </a:r>
            <a:endParaRPr lang="en-US" dirty="0"/>
          </a:p>
        </p:txBody>
      </p:sp>
      <p:sp>
        <p:nvSpPr>
          <p:cNvPr id="3" name="Subtitle 2"/>
          <p:cNvSpPr>
            <a:spLocks noGrp="1"/>
          </p:cNvSpPr>
          <p:nvPr>
            <p:ph type="subTitle" idx="1"/>
          </p:nvPr>
        </p:nvSpPr>
        <p:spPr>
          <a:xfrm>
            <a:off x="1941910" y="3583035"/>
            <a:ext cx="6686549" cy="844712"/>
          </a:xfrm>
        </p:spPr>
        <p:txBody>
          <a:bodyPr anchor="t"/>
          <a:lstStyle>
            <a:lvl1pPr marL="0" indent="0" algn="l">
              <a:buNone/>
              <a:defRPr>
                <a:solidFill>
                  <a:schemeClr val="tx1">
                    <a:lumMod val="65000"/>
                    <a:lumOff val="3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9/30/2023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3242858"/>
            <a:ext cx="1308489" cy="583942"/>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398860" y="3397155"/>
            <a:ext cx="584825" cy="273844"/>
          </a:xfrm>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916656105"/>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941910" y="457200"/>
            <a:ext cx="6686549" cy="2337780"/>
          </a:xfrm>
        </p:spPr>
        <p:txBody>
          <a:bodyPr anchor="ctr">
            <a:normAutofit/>
          </a:bodyPr>
          <a:lstStyle>
            <a:lvl1pPr algn="l">
              <a:defRPr sz="3600" b="0" cap="none"/>
            </a:lvl1pPr>
          </a:lstStyle>
          <a:p>
            <a:r>
              <a:rPr lang="en-US"/>
              <a:t>Click to edit Master title style</a:t>
            </a:r>
            <a:endParaRPr lang="en-US" dirty="0"/>
          </a:p>
        </p:txBody>
      </p:sp>
      <p:sp>
        <p:nvSpPr>
          <p:cNvPr id="3" name="Text Placeholder 2"/>
          <p:cNvSpPr>
            <a:spLocks noGrp="1"/>
          </p:cNvSpPr>
          <p:nvPr>
            <p:ph type="body" idx="1"/>
          </p:nvPr>
        </p:nvSpPr>
        <p:spPr>
          <a:xfrm>
            <a:off x="1941910" y="3265535"/>
            <a:ext cx="6686549" cy="1166898"/>
          </a:xfrm>
        </p:spPr>
        <p:txBody>
          <a:bodyPr anchor="ctr">
            <a:normAutofit/>
          </a:bodyPr>
          <a:lstStyle>
            <a:lvl1pPr marL="0" indent="0" algn="l">
              <a:buNone/>
              <a:defRPr sz="1350">
                <a:solidFill>
                  <a:schemeClr val="tx1">
                    <a:lumMod val="65000"/>
                    <a:lumOff val="3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9/30/2023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3141" y="2383632"/>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398860" y="2433105"/>
            <a:ext cx="584825" cy="273844"/>
          </a:xfrm>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378555027"/>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37462" y="457200"/>
            <a:ext cx="6295445" cy="2171700"/>
          </a:xfrm>
        </p:spPr>
        <p:txBody>
          <a:bodyPr anchor="ctr">
            <a:normAutofit/>
          </a:bodyPr>
          <a:lstStyle>
            <a:lvl1pPr algn="l">
              <a:defRPr sz="36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2456259" y="2628900"/>
            <a:ext cx="5652416" cy="285750"/>
          </a:xfrm>
        </p:spPr>
        <p:txBody>
          <a:bodyPr anchor="ctr">
            <a:noAutofit/>
          </a:bodyPr>
          <a:lstStyle>
            <a:lvl1pPr marL="0" indent="0">
              <a:buFontTx/>
              <a:buNone/>
              <a:defRPr sz="1200">
                <a:solidFill>
                  <a:schemeClr val="tx1">
                    <a:lumMod val="50000"/>
                    <a:lumOff val="50000"/>
                  </a:schemeClr>
                </a:solidFill>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a:t>Click to edit Master text styles</a:t>
            </a:r>
          </a:p>
        </p:txBody>
      </p:sp>
      <p:sp>
        <p:nvSpPr>
          <p:cNvPr id="3" name="Text Placeholder 2"/>
          <p:cNvSpPr>
            <a:spLocks noGrp="1"/>
          </p:cNvSpPr>
          <p:nvPr>
            <p:ph type="body" idx="1"/>
          </p:nvPr>
        </p:nvSpPr>
        <p:spPr>
          <a:xfrm>
            <a:off x="1941910" y="3265535"/>
            <a:ext cx="6686549" cy="1166898"/>
          </a:xfrm>
        </p:spPr>
        <p:txBody>
          <a:bodyPr anchor="ctr">
            <a:normAutofit/>
          </a:bodyPr>
          <a:lstStyle>
            <a:lvl1pPr marL="0" indent="0" algn="l">
              <a:buNone/>
              <a:defRPr sz="1350">
                <a:solidFill>
                  <a:schemeClr val="tx1">
                    <a:lumMod val="65000"/>
                    <a:lumOff val="3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9/30/2023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3141" y="2383632"/>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398860" y="2433105"/>
            <a:ext cx="584825" cy="273844"/>
          </a:xfrm>
        </p:spPr>
        <p:txBody>
          <a:bodyPr/>
          <a:lstStyle/>
          <a:p>
            <a:pPr marL="0" lvl="0" indent="0" algn="r" rtl="0">
              <a:spcBef>
                <a:spcPts val="0"/>
              </a:spcBef>
              <a:spcAft>
                <a:spcPts val="0"/>
              </a:spcAft>
              <a:buNone/>
            </a:pPr>
            <a:fld id="{00000000-1234-1234-1234-123412341234}" type="slidenum">
              <a:rPr lang="en" smtClean="0"/>
              <a:t>‹#›</a:t>
            </a:fld>
            <a:endParaRPr lang="en"/>
          </a:p>
        </p:txBody>
      </p:sp>
      <p:sp>
        <p:nvSpPr>
          <p:cNvPr id="14" name="TextBox 13"/>
          <p:cNvSpPr txBox="1"/>
          <p:nvPr/>
        </p:nvSpPr>
        <p:spPr>
          <a:xfrm>
            <a:off x="1850739" y="486004"/>
            <a:ext cx="457200" cy="438582"/>
          </a:xfrm>
          <a:prstGeom prst="rect">
            <a:avLst/>
          </a:prstGeom>
        </p:spPr>
        <p:txBody>
          <a:bodyPr vert="horz" lIns="68580" tIns="34290" rIns="68580" bIns="34290" rtlCol="0" anchor="ctr">
            <a:noAutofit/>
          </a:bodyPr>
          <a:lstStyle/>
          <a:p>
            <a:pPr lvl="0"/>
            <a:r>
              <a:rPr lang="en-US" sz="6000" baseline="0" dirty="0">
                <a:ln w="3175" cmpd="sng">
                  <a:noFill/>
                </a:ln>
                <a:solidFill>
                  <a:schemeClr val="accent1"/>
                </a:solidFill>
                <a:effectLst/>
                <a:latin typeface="Arial"/>
              </a:rPr>
              <a:t>“</a:t>
            </a:r>
          </a:p>
        </p:txBody>
      </p:sp>
      <p:sp>
        <p:nvSpPr>
          <p:cNvPr id="15" name="TextBox 14"/>
          <p:cNvSpPr txBox="1"/>
          <p:nvPr/>
        </p:nvSpPr>
        <p:spPr>
          <a:xfrm>
            <a:off x="8336139" y="2178980"/>
            <a:ext cx="457200" cy="438582"/>
          </a:xfrm>
          <a:prstGeom prst="rect">
            <a:avLst/>
          </a:prstGeom>
        </p:spPr>
        <p:txBody>
          <a:bodyPr vert="horz" lIns="68580" tIns="34290" rIns="68580" bIns="34290" rtlCol="0" anchor="ctr">
            <a:noAutofit/>
          </a:bodyPr>
          <a:lstStyle/>
          <a:p>
            <a:pPr lvl="0"/>
            <a:r>
              <a:rPr lang="en-US" sz="6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168502803"/>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941910" y="1828800"/>
            <a:ext cx="6686550" cy="2043634"/>
          </a:xfrm>
        </p:spPr>
        <p:txBody>
          <a:bodyPr anchor="b">
            <a:normAutofit/>
          </a:bodyPr>
          <a:lstStyle>
            <a:lvl1pPr algn="l">
              <a:defRPr sz="3600" b="0"/>
            </a:lvl1pPr>
          </a:lstStyle>
          <a:p>
            <a:r>
              <a:rPr lang="en-US"/>
              <a:t>Click to edit Master title style</a:t>
            </a:r>
            <a:endParaRPr lang="en-US" dirty="0"/>
          </a:p>
        </p:txBody>
      </p:sp>
      <p:sp>
        <p:nvSpPr>
          <p:cNvPr id="4" name="Text Placeholder 3"/>
          <p:cNvSpPr>
            <a:spLocks noGrp="1"/>
          </p:cNvSpPr>
          <p:nvPr>
            <p:ph type="body" sz="half" idx="2"/>
          </p:nvPr>
        </p:nvSpPr>
        <p:spPr>
          <a:xfrm>
            <a:off x="1941910" y="3886200"/>
            <a:ext cx="6686550" cy="547217"/>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9/30/2023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3141" y="3683794"/>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398860" y="3737316"/>
            <a:ext cx="584825" cy="273844"/>
          </a:xfrm>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981020022"/>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137462" y="457200"/>
            <a:ext cx="6295445" cy="2171700"/>
          </a:xfrm>
        </p:spPr>
        <p:txBody>
          <a:bodyPr anchor="ctr">
            <a:normAutofit/>
          </a:bodyPr>
          <a:lstStyle>
            <a:lvl1pPr algn="l">
              <a:defRPr sz="36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1941909" y="3257550"/>
            <a:ext cx="6686550" cy="628650"/>
          </a:xfrm>
        </p:spPr>
        <p:txBody>
          <a:bodyPr anchor="b">
            <a:noAutofit/>
          </a:bodyPr>
          <a:lstStyle>
            <a:lvl1pPr marL="0" indent="0">
              <a:buFontTx/>
              <a:buNone/>
              <a:defRPr sz="1800">
                <a:solidFill>
                  <a:schemeClr val="accent1"/>
                </a:solidFill>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1941910" y="3886200"/>
            <a:ext cx="6686550" cy="547217"/>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9/30/2023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3141" y="3683794"/>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398860" y="3737316"/>
            <a:ext cx="584825" cy="273844"/>
          </a:xfrm>
        </p:spPr>
        <p:txBody>
          <a:bodyPr/>
          <a:lstStyle/>
          <a:p>
            <a:pPr marL="0" lvl="0" indent="0" algn="r" rtl="0">
              <a:spcBef>
                <a:spcPts val="0"/>
              </a:spcBef>
              <a:spcAft>
                <a:spcPts val="0"/>
              </a:spcAft>
              <a:buNone/>
            </a:pPr>
            <a:fld id="{00000000-1234-1234-1234-123412341234}" type="slidenum">
              <a:rPr lang="en" smtClean="0"/>
              <a:t>‹#›</a:t>
            </a:fld>
            <a:endParaRPr lang="en"/>
          </a:p>
        </p:txBody>
      </p:sp>
      <p:sp>
        <p:nvSpPr>
          <p:cNvPr id="17" name="TextBox 16"/>
          <p:cNvSpPr txBox="1"/>
          <p:nvPr/>
        </p:nvSpPr>
        <p:spPr>
          <a:xfrm>
            <a:off x="1850739" y="486004"/>
            <a:ext cx="457200" cy="438582"/>
          </a:xfrm>
          <a:prstGeom prst="rect">
            <a:avLst/>
          </a:prstGeom>
        </p:spPr>
        <p:txBody>
          <a:bodyPr vert="horz" lIns="68580" tIns="34290" rIns="68580" bIns="34290" rtlCol="0" anchor="ctr">
            <a:noAutofit/>
          </a:bodyPr>
          <a:lstStyle/>
          <a:p>
            <a:pPr lvl="0"/>
            <a:r>
              <a:rPr lang="en-US" sz="6000" baseline="0" dirty="0">
                <a:ln w="3175" cmpd="sng">
                  <a:noFill/>
                </a:ln>
                <a:solidFill>
                  <a:schemeClr val="accent1"/>
                </a:solidFill>
                <a:effectLst/>
                <a:latin typeface="Arial"/>
              </a:rPr>
              <a:t>“</a:t>
            </a:r>
          </a:p>
        </p:txBody>
      </p:sp>
      <p:sp>
        <p:nvSpPr>
          <p:cNvPr id="18" name="TextBox 17"/>
          <p:cNvSpPr txBox="1"/>
          <p:nvPr/>
        </p:nvSpPr>
        <p:spPr>
          <a:xfrm>
            <a:off x="8336139" y="2178980"/>
            <a:ext cx="457200" cy="438582"/>
          </a:xfrm>
          <a:prstGeom prst="rect">
            <a:avLst/>
          </a:prstGeom>
        </p:spPr>
        <p:txBody>
          <a:bodyPr vert="horz" lIns="68580" tIns="34290" rIns="68580" bIns="34290" rtlCol="0" anchor="ctr">
            <a:noAutofit/>
          </a:bodyPr>
          <a:lstStyle/>
          <a:p>
            <a:pPr lvl="0"/>
            <a:r>
              <a:rPr lang="en-US" sz="6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124950060"/>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941910" y="470555"/>
            <a:ext cx="6686549" cy="2160015"/>
          </a:xfrm>
        </p:spPr>
        <p:txBody>
          <a:bodyPr anchor="ctr">
            <a:normAutofit/>
          </a:bodyPr>
          <a:lstStyle>
            <a:lvl1pPr algn="l">
              <a:defRPr sz="3600" b="0"/>
            </a:lvl1pPr>
          </a:lstStyle>
          <a:p>
            <a:r>
              <a:rPr lang="en-US"/>
              <a:t>Click to edit Master title style</a:t>
            </a:r>
            <a:endParaRPr lang="en-US" dirty="0"/>
          </a:p>
        </p:txBody>
      </p:sp>
      <p:sp>
        <p:nvSpPr>
          <p:cNvPr id="21" name="Text Placeholder 9"/>
          <p:cNvSpPr>
            <a:spLocks noGrp="1"/>
          </p:cNvSpPr>
          <p:nvPr>
            <p:ph type="body" sz="quarter" idx="13"/>
          </p:nvPr>
        </p:nvSpPr>
        <p:spPr>
          <a:xfrm>
            <a:off x="1941909" y="3257550"/>
            <a:ext cx="6686550" cy="628650"/>
          </a:xfrm>
        </p:spPr>
        <p:txBody>
          <a:bodyPr anchor="b">
            <a:noAutofit/>
          </a:bodyPr>
          <a:lstStyle>
            <a:lvl1pPr marL="0" indent="0">
              <a:buFontTx/>
              <a:buNone/>
              <a:defRPr sz="1800">
                <a:solidFill>
                  <a:schemeClr val="accent1"/>
                </a:solidFill>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1941910" y="3886200"/>
            <a:ext cx="6686550" cy="547217"/>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9/30/2023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3141" y="3683794"/>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398860" y="3737316"/>
            <a:ext cx="584825" cy="273844"/>
          </a:xfrm>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537540399"/>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smtClean="0"/>
              <a:t>9/30/2023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3141" y="535782"/>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532768758"/>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971109" y="470554"/>
            <a:ext cx="1655701" cy="3962863"/>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1941909" y="470554"/>
            <a:ext cx="4857750" cy="39628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9/30/2023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3141" y="535782"/>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735726072"/>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5"/>
        <p:cNvGrpSpPr/>
        <p:nvPr/>
      </p:nvGrpSpPr>
      <p:grpSpPr>
        <a:xfrm>
          <a:off x="0" y="0"/>
          <a:ext cx="0" cy="0"/>
          <a:chOff x="0" y="0"/>
          <a:chExt cx="0" cy="0"/>
        </a:xfrm>
      </p:grpSpPr>
      <p:sp>
        <p:nvSpPr>
          <p:cNvPr id="27" name="Google Shape;27;p4"/>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28" name="Google Shape;28;p4"/>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29" name="Google Shape;2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8434939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944694" y="468082"/>
            <a:ext cx="6683765" cy="960668"/>
          </a:xfrm>
        </p:spPr>
        <p:txBody>
          <a:bodyPr/>
          <a:lstStyle/>
          <a:p>
            <a:r>
              <a:rPr lang="en-US"/>
              <a:t>Click to edit Master title style</a:t>
            </a:r>
            <a:endParaRPr lang="en-US" dirty="0"/>
          </a:p>
        </p:txBody>
      </p:sp>
      <p:sp>
        <p:nvSpPr>
          <p:cNvPr id="3" name="Content Placeholder 2"/>
          <p:cNvSpPr>
            <a:spLocks noGrp="1"/>
          </p:cNvSpPr>
          <p:nvPr>
            <p:ph idx="1"/>
          </p:nvPr>
        </p:nvSpPr>
        <p:spPr>
          <a:xfrm>
            <a:off x="1941909" y="1600200"/>
            <a:ext cx="6686550" cy="28332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9/30/2023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3141" y="535782"/>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837378700"/>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941910" y="1544063"/>
            <a:ext cx="6686549" cy="1101600"/>
          </a:xfrm>
        </p:spPr>
        <p:txBody>
          <a:bodyPr anchor="b"/>
          <a:lstStyle>
            <a:lvl1pPr algn="l">
              <a:defRPr sz="3000" b="0" cap="none"/>
            </a:lvl1pPr>
          </a:lstStyle>
          <a:p>
            <a:r>
              <a:rPr lang="en-US"/>
              <a:t>Click to edit Master title style</a:t>
            </a:r>
            <a:endParaRPr lang="en-US" dirty="0"/>
          </a:p>
        </p:txBody>
      </p:sp>
      <p:sp>
        <p:nvSpPr>
          <p:cNvPr id="3" name="Text Placeholder 2"/>
          <p:cNvSpPr>
            <a:spLocks noGrp="1"/>
          </p:cNvSpPr>
          <p:nvPr>
            <p:ph type="body" idx="1"/>
          </p:nvPr>
        </p:nvSpPr>
        <p:spPr>
          <a:xfrm>
            <a:off x="1941910" y="2647597"/>
            <a:ext cx="6686549" cy="645300"/>
          </a:xfrm>
        </p:spPr>
        <p:txBody>
          <a:bodyPr anchor="t"/>
          <a:lstStyle>
            <a:lvl1pPr marL="0" indent="0" algn="l">
              <a:buNone/>
              <a:defRPr sz="1500">
                <a:solidFill>
                  <a:schemeClr val="tx1">
                    <a:lumMod val="65000"/>
                    <a:lumOff val="3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9/30/2023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3141" y="2383632"/>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398860" y="2433105"/>
            <a:ext cx="584825" cy="273844"/>
          </a:xfrm>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927511233"/>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941909" y="1600200"/>
            <a:ext cx="3235398" cy="28332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393060" y="1594666"/>
            <a:ext cx="3235398" cy="28332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smtClean="0"/>
              <a:t>9/30/2023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Freeform 11"/>
          <p:cNvSpPr/>
          <p:nvPr/>
        </p:nvSpPr>
        <p:spPr bwMode="auto">
          <a:xfrm flipV="1">
            <a:off x="-3141" y="535782"/>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398860" y="590837"/>
            <a:ext cx="584825" cy="273844"/>
          </a:xfrm>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995292018"/>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204530" y="1479527"/>
            <a:ext cx="2994549" cy="432197"/>
          </a:xfrm>
        </p:spPr>
        <p:txBody>
          <a:bodyPr anchor="b">
            <a:noAutofit/>
          </a:bodyPr>
          <a:lstStyle>
            <a:lvl1pPr marL="0" indent="0">
              <a:buNone/>
              <a:defRPr sz="1800" b="0"/>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1941909" y="1911725"/>
            <a:ext cx="3257170" cy="2515545"/>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29972" y="1477106"/>
            <a:ext cx="2999251" cy="432197"/>
          </a:xfrm>
        </p:spPr>
        <p:txBody>
          <a:bodyPr anchor="b">
            <a:noAutofit/>
          </a:bodyPr>
          <a:lstStyle>
            <a:lvl1pPr marL="0" indent="0">
              <a:buNone/>
              <a:defRPr sz="1800" b="0"/>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5375218" y="1909304"/>
            <a:ext cx="3254006" cy="2515545"/>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9/30/2023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3141" y="535782"/>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398860" y="590837"/>
            <a:ext cx="584825" cy="273844"/>
          </a:xfrm>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936035723"/>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9/30/2023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3141" y="535782"/>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844109584"/>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9/30/2023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3141" y="535782"/>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0179538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41910" y="334566"/>
            <a:ext cx="2628899" cy="732234"/>
          </a:xfrm>
        </p:spPr>
        <p:txBody>
          <a:bodyPr anchor="b"/>
          <a:lstStyle>
            <a:lvl1pPr algn="l">
              <a:defRPr sz="1500" b="0"/>
            </a:lvl1pPr>
          </a:lstStyle>
          <a:p>
            <a:r>
              <a:rPr lang="en-US"/>
              <a:t>Click to edit Master title style</a:t>
            </a:r>
            <a:endParaRPr lang="en-US" dirty="0"/>
          </a:p>
        </p:txBody>
      </p:sp>
      <p:sp>
        <p:nvSpPr>
          <p:cNvPr id="3" name="Content Placeholder 2"/>
          <p:cNvSpPr>
            <a:spLocks noGrp="1"/>
          </p:cNvSpPr>
          <p:nvPr>
            <p:ph idx="1"/>
          </p:nvPr>
        </p:nvSpPr>
        <p:spPr>
          <a:xfrm>
            <a:off x="4742259" y="334567"/>
            <a:ext cx="3886200" cy="4061222"/>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941910" y="1198960"/>
            <a:ext cx="2628899" cy="319682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42A54C80-263E-416B-A8E0-580EDEADCBDC}" type="datetimeFigureOut">
              <a:rPr lang="en-US" smtClean="0"/>
              <a:t>9/30/2023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3141" y="535782"/>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125646716"/>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41910" y="3600450"/>
            <a:ext cx="6686550" cy="425054"/>
          </a:xfrm>
        </p:spPr>
        <p:txBody>
          <a:bodyPr anchor="b">
            <a:normAutofit/>
          </a:bodyPr>
          <a:lstStyle>
            <a:lvl1pPr algn="l">
              <a:defRPr sz="18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941909" y="476224"/>
            <a:ext cx="6686550" cy="2891228"/>
          </a:xfrm>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4" name="Text Placeholder 3"/>
          <p:cNvSpPr>
            <a:spLocks noGrp="1"/>
          </p:cNvSpPr>
          <p:nvPr>
            <p:ph type="body" sz="half" idx="2"/>
          </p:nvPr>
        </p:nvSpPr>
        <p:spPr>
          <a:xfrm>
            <a:off x="1941910" y="4025504"/>
            <a:ext cx="6686550" cy="370284"/>
          </a:xfrm>
        </p:spPr>
        <p:txBody>
          <a:bodyPr>
            <a:normAutofit/>
          </a:bodyPr>
          <a:lstStyle>
            <a:lvl1pPr marL="0" indent="0">
              <a:buNone/>
              <a:defRPr sz="9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9/30/2023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3141" y="3683794"/>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398860" y="3737316"/>
            <a:ext cx="584825" cy="273844"/>
          </a:xfrm>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680111469"/>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171450"/>
            <a:ext cx="2138637" cy="4978971"/>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0416" y="-589"/>
            <a:ext cx="1767506" cy="514052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37160" cy="51435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1944694" y="468082"/>
            <a:ext cx="6683765" cy="960668"/>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941909" y="1600200"/>
            <a:ext cx="6686550" cy="291465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771210" y="4597828"/>
            <a:ext cx="859712" cy="277797"/>
          </a:xfrm>
          <a:prstGeom prst="rect">
            <a:avLst/>
          </a:prstGeom>
        </p:spPr>
        <p:txBody>
          <a:bodyPr vert="horz" lIns="91440" tIns="45720" rIns="91440" bIns="45720" rtlCol="0" anchor="ctr"/>
          <a:lstStyle>
            <a:lvl1pPr algn="r">
              <a:defRPr sz="675">
                <a:solidFill>
                  <a:schemeClr val="tx1">
                    <a:tint val="75000"/>
                  </a:schemeClr>
                </a:solidFill>
              </a:defRPr>
            </a:lvl1pPr>
          </a:lstStyle>
          <a:p>
            <a:fld id="{B61BEF0D-F0BB-DE4B-95CE-6DB70DBA9567}" type="datetimeFigureOut">
              <a:rPr lang="en-US" smtClean="0"/>
              <a:pPr/>
              <a:t>9/30/2023</a:t>
            </a:fld>
            <a:endParaRPr lang="en-US" dirty="0"/>
          </a:p>
        </p:txBody>
      </p:sp>
      <p:sp>
        <p:nvSpPr>
          <p:cNvPr id="5" name="Footer Placeholder 4"/>
          <p:cNvSpPr>
            <a:spLocks noGrp="1"/>
          </p:cNvSpPr>
          <p:nvPr>
            <p:ph type="ftr" sz="quarter" idx="3"/>
          </p:nvPr>
        </p:nvSpPr>
        <p:spPr>
          <a:xfrm>
            <a:off x="1941910" y="4601856"/>
            <a:ext cx="5714999" cy="273844"/>
          </a:xfrm>
          <a:prstGeom prst="rect">
            <a:avLst/>
          </a:prstGeom>
        </p:spPr>
        <p:txBody>
          <a:bodyPr vert="horz" lIns="91440" tIns="45720" rIns="91440" bIns="45720" rtlCol="0" anchor="ctr"/>
          <a:lstStyle>
            <a:lvl1pPr algn="l">
              <a:defRPr sz="675">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398860" y="590837"/>
            <a:ext cx="584825" cy="273844"/>
          </a:xfrm>
          <a:prstGeom prst="rect">
            <a:avLst/>
          </a:prstGeom>
        </p:spPr>
        <p:txBody>
          <a:bodyPr vert="horz" lIns="91440" tIns="45720" rIns="91440" bIns="45720" rtlCol="0" anchor="ctr"/>
          <a:lstStyle>
            <a:lvl1pPr algn="r">
              <a:defRPr sz="1500">
                <a:solidFill>
                  <a:srgbClr val="FEFFFF"/>
                </a:solidFill>
              </a:defRPr>
            </a:lvl1p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438763566"/>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50" r:id="rId3"/>
    <p:sldLayoutId id="2147483751" r:id="rId4"/>
    <p:sldLayoutId id="2147483752" r:id="rId5"/>
    <p:sldLayoutId id="2147483753" r:id="rId6"/>
    <p:sldLayoutId id="2147483754" r:id="rId7"/>
    <p:sldLayoutId id="2147483755" r:id="rId8"/>
    <p:sldLayoutId id="2147483756" r:id="rId9"/>
    <p:sldLayoutId id="2147483757" r:id="rId10"/>
    <p:sldLayoutId id="2147483758" r:id="rId11"/>
    <p:sldLayoutId id="2147483759" r:id="rId12"/>
    <p:sldLayoutId id="2147483760" r:id="rId13"/>
    <p:sldLayoutId id="2147483761" r:id="rId14"/>
    <p:sldLayoutId id="2147483762" r:id="rId15"/>
    <p:sldLayoutId id="2147483763" r:id="rId16"/>
    <p:sldLayoutId id="2147483764" r:id="rId17"/>
  </p:sldLayoutIdLst>
  <p:hf sldNum="0" hdr="0" ftr="0" dt="0"/>
  <p:txStyles>
    <p:titleStyle>
      <a:lvl1pPr algn="l" defTabSz="342900" rtl="0" eaLnBrk="1" latinLnBrk="0" hangingPunct="1">
        <a:spcBef>
          <a:spcPct val="0"/>
        </a:spcBef>
        <a:buNone/>
        <a:defRPr sz="27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57175" indent="-257175" algn="l" defTabSz="342900" rtl="0" eaLnBrk="1" latinLnBrk="0" hangingPunct="1">
        <a:spcBef>
          <a:spcPts val="750"/>
        </a:spcBef>
        <a:spcAft>
          <a:spcPts val="0"/>
        </a:spcAft>
        <a:buClr>
          <a:schemeClr val="accent1"/>
        </a:buClr>
        <a:buFont typeface="Wingdings 3" charset="2"/>
        <a:buChar char=""/>
        <a:defRPr sz="1350" kern="1200">
          <a:solidFill>
            <a:schemeClr val="tx1">
              <a:lumMod val="75000"/>
              <a:lumOff val="25000"/>
            </a:schemeClr>
          </a:solidFill>
          <a:latin typeface="+mn-lt"/>
          <a:ea typeface="+mn-ea"/>
          <a:cs typeface="+mn-cs"/>
        </a:defRPr>
      </a:lvl1pPr>
      <a:lvl2pPr marL="557213" indent="-214313" algn="l" defTabSz="342900" rtl="0" eaLnBrk="1" latinLnBrk="0" hangingPunct="1">
        <a:spcBef>
          <a:spcPts val="75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2pPr>
      <a:lvl3pPr marL="857250" indent="-171450" algn="l" defTabSz="342900" rtl="0" eaLnBrk="1" latinLnBrk="0" hangingPunct="1">
        <a:spcBef>
          <a:spcPts val="750"/>
        </a:spcBef>
        <a:spcAft>
          <a:spcPts val="0"/>
        </a:spcAft>
        <a:buClr>
          <a:schemeClr val="accent1"/>
        </a:buClr>
        <a:buFont typeface="Wingdings 3" charset="2"/>
        <a:buChar char=""/>
        <a:defRPr sz="1050" kern="1200">
          <a:solidFill>
            <a:schemeClr val="tx1">
              <a:lumMod val="75000"/>
              <a:lumOff val="25000"/>
            </a:schemeClr>
          </a:solidFill>
          <a:latin typeface="+mn-lt"/>
          <a:ea typeface="+mn-ea"/>
          <a:cs typeface="+mn-cs"/>
        </a:defRPr>
      </a:lvl3pPr>
      <a:lvl4pPr marL="1200150" indent="-171450" algn="l" defTabSz="342900" rtl="0" eaLnBrk="1" latinLnBrk="0" hangingPunct="1">
        <a:spcBef>
          <a:spcPts val="750"/>
        </a:spcBef>
        <a:spcAft>
          <a:spcPts val="0"/>
        </a:spcAft>
        <a:buClr>
          <a:schemeClr val="accent1"/>
        </a:buClr>
        <a:buFont typeface="Wingdings 3" charset="2"/>
        <a:buChar char=""/>
        <a:defRPr sz="900" kern="1200">
          <a:solidFill>
            <a:schemeClr val="tx1">
              <a:lumMod val="75000"/>
              <a:lumOff val="25000"/>
            </a:schemeClr>
          </a:solidFill>
          <a:latin typeface="+mn-lt"/>
          <a:ea typeface="+mn-ea"/>
          <a:cs typeface="+mn-cs"/>
        </a:defRPr>
      </a:lvl4pPr>
      <a:lvl5pPr marL="1543050" indent="-171450" algn="l" defTabSz="342900" rtl="0" eaLnBrk="1" latinLnBrk="0" hangingPunct="1">
        <a:spcBef>
          <a:spcPts val="750"/>
        </a:spcBef>
        <a:spcAft>
          <a:spcPts val="0"/>
        </a:spcAft>
        <a:buClr>
          <a:schemeClr val="accent1"/>
        </a:buClr>
        <a:buFont typeface="Wingdings 3" charset="2"/>
        <a:buChar char=""/>
        <a:defRPr sz="900" kern="1200">
          <a:solidFill>
            <a:schemeClr val="tx1">
              <a:lumMod val="75000"/>
              <a:lumOff val="25000"/>
            </a:schemeClr>
          </a:solidFill>
          <a:latin typeface="+mn-lt"/>
          <a:ea typeface="+mn-ea"/>
          <a:cs typeface="+mn-cs"/>
        </a:defRPr>
      </a:lvl5pPr>
      <a:lvl6pPr marL="1885950" indent="-171450" algn="l" defTabSz="342900" rtl="0" eaLnBrk="1" latinLnBrk="0" hangingPunct="1">
        <a:spcBef>
          <a:spcPts val="750"/>
        </a:spcBef>
        <a:spcAft>
          <a:spcPts val="0"/>
        </a:spcAft>
        <a:buClr>
          <a:schemeClr val="accent1"/>
        </a:buClr>
        <a:buFont typeface="Wingdings 3" charset="2"/>
        <a:buChar char=""/>
        <a:defRPr sz="900" kern="1200">
          <a:solidFill>
            <a:schemeClr val="tx1">
              <a:lumMod val="75000"/>
              <a:lumOff val="25000"/>
            </a:schemeClr>
          </a:solidFill>
          <a:latin typeface="+mn-lt"/>
          <a:ea typeface="+mn-ea"/>
          <a:cs typeface="+mn-cs"/>
        </a:defRPr>
      </a:lvl6pPr>
      <a:lvl7pPr marL="2228850" indent="-171450" algn="l" defTabSz="342900" rtl="0" eaLnBrk="1" latinLnBrk="0" hangingPunct="1">
        <a:spcBef>
          <a:spcPts val="750"/>
        </a:spcBef>
        <a:spcAft>
          <a:spcPts val="0"/>
        </a:spcAft>
        <a:buClr>
          <a:schemeClr val="accent1"/>
        </a:buClr>
        <a:buFont typeface="Wingdings 3" charset="2"/>
        <a:buChar char=""/>
        <a:defRPr sz="900" kern="1200">
          <a:solidFill>
            <a:schemeClr val="tx1">
              <a:lumMod val="75000"/>
              <a:lumOff val="25000"/>
            </a:schemeClr>
          </a:solidFill>
          <a:latin typeface="+mn-lt"/>
          <a:ea typeface="+mn-ea"/>
          <a:cs typeface="+mn-cs"/>
        </a:defRPr>
      </a:lvl7pPr>
      <a:lvl8pPr marL="2571750" indent="-171450" algn="l" defTabSz="342900" rtl="0" eaLnBrk="1" latinLnBrk="0" hangingPunct="1">
        <a:spcBef>
          <a:spcPts val="750"/>
        </a:spcBef>
        <a:spcAft>
          <a:spcPts val="0"/>
        </a:spcAft>
        <a:buClr>
          <a:schemeClr val="accent1"/>
        </a:buClr>
        <a:buFont typeface="Wingdings 3" charset="2"/>
        <a:buChar char=""/>
        <a:defRPr sz="900" kern="1200">
          <a:solidFill>
            <a:schemeClr val="tx1">
              <a:lumMod val="75000"/>
              <a:lumOff val="25000"/>
            </a:schemeClr>
          </a:solidFill>
          <a:latin typeface="+mn-lt"/>
          <a:ea typeface="+mn-ea"/>
          <a:cs typeface="+mn-cs"/>
        </a:defRPr>
      </a:lvl8pPr>
      <a:lvl9pPr marL="2914650" indent="-171450" algn="l" defTabSz="342900" rtl="0" eaLnBrk="1" latinLnBrk="0" hangingPunct="1">
        <a:spcBef>
          <a:spcPts val="750"/>
        </a:spcBef>
        <a:spcAft>
          <a:spcPts val="0"/>
        </a:spcAft>
        <a:buClr>
          <a:schemeClr val="accent1"/>
        </a:buClr>
        <a:buFont typeface="Wingdings 3" charset="2"/>
        <a:buChar char=""/>
        <a:defRPr sz="900" kern="1200">
          <a:solidFill>
            <a:schemeClr val="tx1">
              <a:lumMod val="75000"/>
              <a:lumOff val="25000"/>
            </a:schemeClr>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20.xml"/><Relationship Id="rId1" Type="http://schemas.openxmlformats.org/officeDocument/2006/relationships/slideLayout" Target="../slideLayouts/slideLayout17.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22.xml"/><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1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17.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5.xml"/><Relationship Id="rId1" Type="http://schemas.openxmlformats.org/officeDocument/2006/relationships/slideLayout" Target="../slideLayouts/slideLayout17.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6.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customXml" Target="../ink/ink6.xml"/><Relationship Id="rId18" Type="http://schemas.openxmlformats.org/officeDocument/2006/relationships/image" Target="../media/image9.png"/><Relationship Id="rId3" Type="http://schemas.openxmlformats.org/officeDocument/2006/relationships/customXml" Target="../ink/ink1.xml"/><Relationship Id="rId7" Type="http://schemas.openxmlformats.org/officeDocument/2006/relationships/customXml" Target="../ink/ink3.xml"/><Relationship Id="rId12" Type="http://schemas.openxmlformats.org/officeDocument/2006/relationships/image" Target="../media/image60.png"/><Relationship Id="rId17" Type="http://schemas.openxmlformats.org/officeDocument/2006/relationships/customXml" Target="../ink/ink8.xml"/><Relationship Id="rId2" Type="http://schemas.openxmlformats.org/officeDocument/2006/relationships/notesSlide" Target="../notesSlides/notesSlide6.xml"/><Relationship Id="rId16" Type="http://schemas.openxmlformats.org/officeDocument/2006/relationships/image" Target="../media/image80.png"/><Relationship Id="rId1" Type="http://schemas.openxmlformats.org/officeDocument/2006/relationships/slideLayout" Target="../slideLayouts/slideLayout17.xml"/><Relationship Id="rId6" Type="http://schemas.openxmlformats.org/officeDocument/2006/relationships/image" Target="../media/image3.png"/><Relationship Id="rId11" Type="http://schemas.openxmlformats.org/officeDocument/2006/relationships/customXml" Target="../ink/ink5.xml"/><Relationship Id="rId5" Type="http://schemas.openxmlformats.org/officeDocument/2006/relationships/customXml" Target="../ink/ink2.xml"/><Relationship Id="rId15" Type="http://schemas.openxmlformats.org/officeDocument/2006/relationships/customXml" Target="../ink/ink7.xml"/><Relationship Id="rId10" Type="http://schemas.openxmlformats.org/officeDocument/2006/relationships/image" Target="../media/image5.png"/><Relationship Id="rId4" Type="http://schemas.openxmlformats.org/officeDocument/2006/relationships/image" Target="../media/image210.png"/><Relationship Id="rId9" Type="http://schemas.openxmlformats.org/officeDocument/2006/relationships/customXml" Target="../ink/ink4.xml"/><Relationship Id="rId14" Type="http://schemas.openxmlformats.org/officeDocument/2006/relationships/image" Target="../media/image7.png"/></Relationships>
</file>

<file path=ppt/slides/_rels/slide7.xml.rels><?xml version="1.0" encoding="UTF-8" standalone="yes"?>
<Relationships xmlns="http://schemas.openxmlformats.org/package/2006/relationships"><Relationship Id="rId8" Type="http://schemas.openxmlformats.org/officeDocument/2006/relationships/diagramColors" Target="../diagrams/colors4.xml"/><Relationship Id="rId3" Type="http://schemas.openxmlformats.org/officeDocument/2006/relationships/customXml" Target="../ink/ink9.xml"/><Relationship Id="rId7" Type="http://schemas.openxmlformats.org/officeDocument/2006/relationships/diagramQuickStyle" Target="../diagrams/quickStyle4.xml"/><Relationship Id="rId2" Type="http://schemas.openxmlformats.org/officeDocument/2006/relationships/notesSlide" Target="../notesSlides/notesSlide7.xml"/><Relationship Id="rId1" Type="http://schemas.openxmlformats.org/officeDocument/2006/relationships/slideLayout" Target="../slideLayouts/slideLayout17.xml"/><Relationship Id="rId6" Type="http://schemas.openxmlformats.org/officeDocument/2006/relationships/diagramLayout" Target="../diagrams/layout4.xml"/><Relationship Id="rId5" Type="http://schemas.openxmlformats.org/officeDocument/2006/relationships/diagramData" Target="../diagrams/data4.xml"/><Relationship Id="rId4" Type="http://schemas.openxmlformats.org/officeDocument/2006/relationships/image" Target="../media/image10.png"/><Relationship Id="rId9" Type="http://schemas.microsoft.com/office/2007/relationships/diagramDrawing" Target="../diagrams/drawing4.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17.xml"/><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Shape 65"/>
        <p:cNvGrpSpPr/>
        <p:nvPr/>
      </p:nvGrpSpPr>
      <p:grpSpPr>
        <a:xfrm>
          <a:off x="0" y="0"/>
          <a:ext cx="0" cy="0"/>
          <a:chOff x="0" y="0"/>
          <a:chExt cx="0" cy="0"/>
        </a:xfrm>
      </p:grpSpPr>
      <p:sp useBgFill="1">
        <p:nvSpPr>
          <p:cNvPr id="81" name="Rectangle 80">
            <a:extLst>
              <a:ext uri="{FF2B5EF4-FFF2-40B4-BE49-F238E27FC236}">
                <a16:creationId xmlns:a16="http://schemas.microsoft.com/office/drawing/2014/main" id="{1FF9CEF5-A50D-4B8B-9852-D76F703786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89"/>
            <a:ext cx="9144000" cy="514052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8" name="Picture 67" descr="101010 data lines to infinity">
            <a:extLst>
              <a:ext uri="{FF2B5EF4-FFF2-40B4-BE49-F238E27FC236}">
                <a16:creationId xmlns:a16="http://schemas.microsoft.com/office/drawing/2014/main" id="{91E28DD5-4EC3-A00E-517C-B4BCA12CA7AA}"/>
              </a:ext>
            </a:extLst>
          </p:cNvPr>
          <p:cNvPicPr>
            <a:picLocks noChangeAspect="1"/>
          </p:cNvPicPr>
          <p:nvPr/>
        </p:nvPicPr>
        <p:blipFill rotWithShape="1">
          <a:blip r:embed="rId3">
            <a:duotone>
              <a:schemeClr val="bg2">
                <a:shade val="45000"/>
                <a:satMod val="135000"/>
              </a:schemeClr>
              <a:prstClr val="white"/>
            </a:duotone>
            <a:alphaModFix amt="40000"/>
          </a:blip>
          <a:srcRect t="13127"/>
          <a:stretch/>
        </p:blipFill>
        <p:spPr>
          <a:xfrm>
            <a:off x="20" y="10"/>
            <a:ext cx="9143980" cy="5143490"/>
          </a:xfrm>
          <a:prstGeom prst="rect">
            <a:avLst/>
          </a:prstGeom>
        </p:spPr>
      </p:pic>
      <p:sp>
        <p:nvSpPr>
          <p:cNvPr id="66" name="Google Shape;66;p13"/>
          <p:cNvSpPr txBox="1">
            <a:spLocks noGrp="1"/>
          </p:cNvSpPr>
          <p:nvPr>
            <p:ph type="ctrTitle"/>
          </p:nvPr>
        </p:nvSpPr>
        <p:spPr>
          <a:xfrm>
            <a:off x="1941909" y="1885950"/>
            <a:ext cx="6686550" cy="1697085"/>
          </a:xfrm>
          <a:prstGeom prst="rect">
            <a:avLst/>
          </a:prstGeom>
        </p:spPr>
        <p:txBody>
          <a:bodyPr spcFirstLastPara="1" lIns="91425" tIns="91425" rIns="91425" bIns="91425" anchorCtr="0">
            <a:normAutofit/>
          </a:bodyPr>
          <a:lstStyle/>
          <a:p>
            <a:pPr marL="0" lvl="0" indent="0" rtl="0">
              <a:lnSpc>
                <a:spcPct val="90000"/>
              </a:lnSpc>
              <a:spcBef>
                <a:spcPts val="0"/>
              </a:spcBef>
              <a:spcAft>
                <a:spcPts val="0"/>
              </a:spcAft>
              <a:buNone/>
            </a:pPr>
            <a:br>
              <a:rPr lang="en-US" sz="2500"/>
            </a:br>
            <a:br>
              <a:rPr lang="en-US" sz="2500"/>
            </a:br>
            <a:r>
              <a:rPr lang="en-US" sz="2500"/>
              <a:t>Big Data Technology Final PROJECT</a:t>
            </a:r>
          </a:p>
          <a:p>
            <a:pPr marL="0" lvl="0" indent="0" rtl="0">
              <a:lnSpc>
                <a:spcPct val="90000"/>
              </a:lnSpc>
              <a:spcBef>
                <a:spcPts val="0"/>
              </a:spcBef>
              <a:spcAft>
                <a:spcPts val="0"/>
              </a:spcAft>
              <a:buNone/>
            </a:pPr>
            <a:r>
              <a:rPr lang="en-US" sz="2500"/>
              <a:t>Tweeter keywords Search</a:t>
            </a:r>
          </a:p>
        </p:txBody>
      </p:sp>
      <p:grpSp>
        <p:nvGrpSpPr>
          <p:cNvPr id="83" name="Group 82">
            <a:extLst>
              <a:ext uri="{FF2B5EF4-FFF2-40B4-BE49-F238E27FC236}">
                <a16:creationId xmlns:a16="http://schemas.microsoft.com/office/drawing/2014/main" id="{065753F1-EEE2-45ED-88A1-ECB4A495D0A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0412" y="-589"/>
            <a:ext cx="1767505" cy="5140529"/>
            <a:chOff x="6627813" y="194833"/>
            <a:chExt cx="1952625" cy="5678918"/>
          </a:xfrm>
        </p:grpSpPr>
        <p:sp>
          <p:nvSpPr>
            <p:cNvPr id="84" name="Freeform 27">
              <a:extLst>
                <a:ext uri="{FF2B5EF4-FFF2-40B4-BE49-F238E27FC236}">
                  <a16:creationId xmlns:a16="http://schemas.microsoft.com/office/drawing/2014/main" id="{3E3E7343-7B0A-4265-B9DA-56CE355513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txBody>
            <a:bodyPr/>
            <a:lstStyle/>
            <a:p>
              <a:endParaRPr lang="en-US"/>
            </a:p>
          </p:txBody>
        </p:sp>
        <p:sp>
          <p:nvSpPr>
            <p:cNvPr id="85" name="Freeform 28">
              <a:extLst>
                <a:ext uri="{FF2B5EF4-FFF2-40B4-BE49-F238E27FC236}">
                  <a16:creationId xmlns:a16="http://schemas.microsoft.com/office/drawing/2014/main" id="{608D2FF5-E7CA-448D-8B61-42FAA7A0C8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txBody>
            <a:bodyPr/>
            <a:lstStyle/>
            <a:p>
              <a:endParaRPr lang="en-US"/>
            </a:p>
          </p:txBody>
        </p:sp>
        <p:sp>
          <p:nvSpPr>
            <p:cNvPr id="86" name="Freeform 29">
              <a:extLst>
                <a:ext uri="{FF2B5EF4-FFF2-40B4-BE49-F238E27FC236}">
                  <a16:creationId xmlns:a16="http://schemas.microsoft.com/office/drawing/2014/main" id="{DC186DC7-6F76-40B7-8268-20660160E6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txBody>
            <a:bodyPr/>
            <a:lstStyle/>
            <a:p>
              <a:endParaRPr lang="en-US"/>
            </a:p>
          </p:txBody>
        </p:sp>
        <p:sp>
          <p:nvSpPr>
            <p:cNvPr id="87" name="Freeform 30">
              <a:extLst>
                <a:ext uri="{FF2B5EF4-FFF2-40B4-BE49-F238E27FC236}">
                  <a16:creationId xmlns:a16="http://schemas.microsoft.com/office/drawing/2014/main" id="{4C8DDEC4-2C9A-4271-BBB3-577233F2E1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txBody>
            <a:bodyPr/>
            <a:lstStyle/>
            <a:p>
              <a:endParaRPr lang="en-US"/>
            </a:p>
          </p:txBody>
        </p:sp>
        <p:sp>
          <p:nvSpPr>
            <p:cNvPr id="88" name="Freeform 31">
              <a:extLst>
                <a:ext uri="{FF2B5EF4-FFF2-40B4-BE49-F238E27FC236}">
                  <a16:creationId xmlns:a16="http://schemas.microsoft.com/office/drawing/2014/main" id="{D8DB0C2B-A79C-421F-88AB-DC7B125279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txBody>
            <a:bodyPr/>
            <a:lstStyle/>
            <a:p>
              <a:endParaRPr lang="en-US"/>
            </a:p>
          </p:txBody>
        </p:sp>
        <p:sp>
          <p:nvSpPr>
            <p:cNvPr id="89" name="Freeform 32">
              <a:extLst>
                <a:ext uri="{FF2B5EF4-FFF2-40B4-BE49-F238E27FC236}">
                  <a16:creationId xmlns:a16="http://schemas.microsoft.com/office/drawing/2014/main" id="{B3BC96E3-7FEF-4BFD-8E2C-028CB37724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txBody>
            <a:bodyPr/>
            <a:lstStyle/>
            <a:p>
              <a:endParaRPr lang="en-US"/>
            </a:p>
          </p:txBody>
        </p:sp>
        <p:sp>
          <p:nvSpPr>
            <p:cNvPr id="90" name="Freeform 33">
              <a:extLst>
                <a:ext uri="{FF2B5EF4-FFF2-40B4-BE49-F238E27FC236}">
                  <a16:creationId xmlns:a16="http://schemas.microsoft.com/office/drawing/2014/main" id="{E7ED35DB-BAAE-4771-A0A0-65647ACC58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txBody>
            <a:bodyPr/>
            <a:lstStyle/>
            <a:p>
              <a:endParaRPr lang="en-US"/>
            </a:p>
          </p:txBody>
        </p:sp>
        <p:sp>
          <p:nvSpPr>
            <p:cNvPr id="91" name="Freeform 34">
              <a:extLst>
                <a:ext uri="{FF2B5EF4-FFF2-40B4-BE49-F238E27FC236}">
                  <a16:creationId xmlns:a16="http://schemas.microsoft.com/office/drawing/2014/main" id="{4407B080-4ED5-43EB-8CCE-B43B336EF6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txBody>
            <a:bodyPr/>
            <a:lstStyle/>
            <a:p>
              <a:endParaRPr lang="en-US"/>
            </a:p>
          </p:txBody>
        </p:sp>
        <p:sp>
          <p:nvSpPr>
            <p:cNvPr id="92" name="Freeform 35">
              <a:extLst>
                <a:ext uri="{FF2B5EF4-FFF2-40B4-BE49-F238E27FC236}">
                  <a16:creationId xmlns:a16="http://schemas.microsoft.com/office/drawing/2014/main" id="{8C10C675-F599-45D3-8177-D7F7DEC16C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txBody>
            <a:bodyPr/>
            <a:lstStyle/>
            <a:p>
              <a:endParaRPr lang="en-US"/>
            </a:p>
          </p:txBody>
        </p:sp>
        <p:sp>
          <p:nvSpPr>
            <p:cNvPr id="93" name="Freeform 36">
              <a:extLst>
                <a:ext uri="{FF2B5EF4-FFF2-40B4-BE49-F238E27FC236}">
                  <a16:creationId xmlns:a16="http://schemas.microsoft.com/office/drawing/2014/main" id="{E2566A74-B9B1-469F-A373-3B3C60175C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txBody>
            <a:bodyPr/>
            <a:lstStyle/>
            <a:p>
              <a:endParaRPr lang="en-US"/>
            </a:p>
          </p:txBody>
        </p:sp>
        <p:sp>
          <p:nvSpPr>
            <p:cNvPr id="94" name="Freeform 37">
              <a:extLst>
                <a:ext uri="{FF2B5EF4-FFF2-40B4-BE49-F238E27FC236}">
                  <a16:creationId xmlns:a16="http://schemas.microsoft.com/office/drawing/2014/main" id="{D108E5CB-8D77-4568-B6FF-2C30321345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txBody>
            <a:bodyPr/>
            <a:lstStyle/>
            <a:p>
              <a:endParaRPr lang="en-US"/>
            </a:p>
          </p:txBody>
        </p:sp>
        <p:sp>
          <p:nvSpPr>
            <p:cNvPr id="95" name="Freeform 38">
              <a:extLst>
                <a:ext uri="{FF2B5EF4-FFF2-40B4-BE49-F238E27FC236}">
                  <a16:creationId xmlns:a16="http://schemas.microsoft.com/office/drawing/2014/main" id="{7D8349D8-2AE2-4C78-84ED-22125F147B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txBody>
            <a:bodyPr/>
            <a:lstStyle/>
            <a:p>
              <a:endParaRPr lang="en-US"/>
            </a:p>
          </p:txBody>
        </p:sp>
      </p:grpSp>
      <p:sp>
        <p:nvSpPr>
          <p:cNvPr id="97" name="Rectangle 96">
            <a:extLst>
              <a:ext uri="{FF2B5EF4-FFF2-40B4-BE49-F238E27FC236}">
                <a16:creationId xmlns:a16="http://schemas.microsoft.com/office/drawing/2014/main" id="{30684D86-C9D1-40C3-A9B6-EC935C7312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37160" cy="51435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99" name="Freeform 33">
            <a:extLst>
              <a:ext uri="{FF2B5EF4-FFF2-40B4-BE49-F238E27FC236}">
                <a16:creationId xmlns:a16="http://schemas.microsoft.com/office/drawing/2014/main" id="{1EDF7896-F56A-49DA-90F3-F5CE8B9833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242857"/>
            <a:ext cx="1308489" cy="583942"/>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txBody>
          <a:body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66"/>
                                        </p:tgtEl>
                                        <p:attrNameLst>
                                          <p:attrName>style.visibility</p:attrName>
                                        </p:attrNameLst>
                                      </p:cBhvr>
                                      <p:to>
                                        <p:strVal val="visible"/>
                                      </p:to>
                                    </p:set>
                                    <p:animEffect transition="in" filter="fade">
                                      <p:cBhvr>
                                        <p:cTn id="7" dur="4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Shape 116"/>
        <p:cNvGrpSpPr/>
        <p:nvPr/>
      </p:nvGrpSpPr>
      <p:grpSpPr>
        <a:xfrm>
          <a:off x="0" y="0"/>
          <a:ext cx="0" cy="0"/>
          <a:chOff x="0" y="0"/>
          <a:chExt cx="0" cy="0"/>
        </a:xfrm>
      </p:grpSpPr>
      <p:grpSp>
        <p:nvGrpSpPr>
          <p:cNvPr id="157" name="Group 156">
            <a:extLst>
              <a:ext uri="{FF2B5EF4-FFF2-40B4-BE49-F238E27FC236}">
                <a16:creationId xmlns:a16="http://schemas.microsoft.com/office/drawing/2014/main" id="{7398C59F-5A18-487B-91D6-B955AACF2E5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 y="171450"/>
            <a:ext cx="2138628" cy="4978966"/>
            <a:chOff x="2487613" y="285750"/>
            <a:chExt cx="2428875" cy="5654676"/>
          </a:xfrm>
        </p:grpSpPr>
        <p:sp>
          <p:nvSpPr>
            <p:cNvPr id="158" name="Freeform 11">
              <a:extLst>
                <a:ext uri="{FF2B5EF4-FFF2-40B4-BE49-F238E27FC236}">
                  <a16:creationId xmlns:a16="http://schemas.microsoft.com/office/drawing/2014/main" id="{0557FAFE-C7C3-47EC-A4F5-9B21663192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txBody>
            <a:bodyPr/>
            <a:lstStyle/>
            <a:p>
              <a:endParaRPr lang="en-US"/>
            </a:p>
          </p:txBody>
        </p:sp>
        <p:sp>
          <p:nvSpPr>
            <p:cNvPr id="159" name="Freeform 12">
              <a:extLst>
                <a:ext uri="{FF2B5EF4-FFF2-40B4-BE49-F238E27FC236}">
                  <a16:creationId xmlns:a16="http://schemas.microsoft.com/office/drawing/2014/main" id="{95BC28FB-3882-4674-9D79-EA58BEB7C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txBody>
            <a:bodyPr/>
            <a:lstStyle/>
            <a:p>
              <a:endParaRPr lang="en-US"/>
            </a:p>
          </p:txBody>
        </p:sp>
        <p:sp>
          <p:nvSpPr>
            <p:cNvPr id="160" name="Freeform 13">
              <a:extLst>
                <a:ext uri="{FF2B5EF4-FFF2-40B4-BE49-F238E27FC236}">
                  <a16:creationId xmlns:a16="http://schemas.microsoft.com/office/drawing/2014/main" id="{9C6EC892-83F9-402F-8552-0AD7C0556E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txBody>
            <a:bodyPr/>
            <a:lstStyle/>
            <a:p>
              <a:endParaRPr lang="en-US"/>
            </a:p>
          </p:txBody>
        </p:sp>
        <p:sp>
          <p:nvSpPr>
            <p:cNvPr id="161" name="Freeform 14">
              <a:extLst>
                <a:ext uri="{FF2B5EF4-FFF2-40B4-BE49-F238E27FC236}">
                  <a16:creationId xmlns:a16="http://schemas.microsoft.com/office/drawing/2014/main" id="{18387766-037C-4EF0-8471-D19CBF2A43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txBody>
            <a:bodyPr/>
            <a:lstStyle/>
            <a:p>
              <a:endParaRPr lang="en-US"/>
            </a:p>
          </p:txBody>
        </p:sp>
        <p:sp>
          <p:nvSpPr>
            <p:cNvPr id="162" name="Freeform 15">
              <a:extLst>
                <a:ext uri="{FF2B5EF4-FFF2-40B4-BE49-F238E27FC236}">
                  <a16:creationId xmlns:a16="http://schemas.microsoft.com/office/drawing/2014/main" id="{1E364F38-6F3A-476A-93E6-962EA817C4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txBody>
            <a:bodyPr/>
            <a:lstStyle/>
            <a:p>
              <a:endParaRPr lang="en-US"/>
            </a:p>
          </p:txBody>
        </p:sp>
        <p:sp>
          <p:nvSpPr>
            <p:cNvPr id="163" name="Freeform 16">
              <a:extLst>
                <a:ext uri="{FF2B5EF4-FFF2-40B4-BE49-F238E27FC236}">
                  <a16:creationId xmlns:a16="http://schemas.microsoft.com/office/drawing/2014/main" id="{35C335A4-1E67-4293-8BE2-DFB085D4FB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txBody>
            <a:bodyPr/>
            <a:lstStyle/>
            <a:p>
              <a:endParaRPr lang="en-US"/>
            </a:p>
          </p:txBody>
        </p:sp>
        <p:sp>
          <p:nvSpPr>
            <p:cNvPr id="164" name="Freeform 17">
              <a:extLst>
                <a:ext uri="{FF2B5EF4-FFF2-40B4-BE49-F238E27FC236}">
                  <a16:creationId xmlns:a16="http://schemas.microsoft.com/office/drawing/2014/main" id="{9A8A0F10-2C98-4297-9F92-5D95533927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txBody>
            <a:bodyPr/>
            <a:lstStyle/>
            <a:p>
              <a:endParaRPr lang="en-US"/>
            </a:p>
          </p:txBody>
        </p:sp>
        <p:sp>
          <p:nvSpPr>
            <p:cNvPr id="165" name="Freeform 18">
              <a:extLst>
                <a:ext uri="{FF2B5EF4-FFF2-40B4-BE49-F238E27FC236}">
                  <a16:creationId xmlns:a16="http://schemas.microsoft.com/office/drawing/2014/main" id="{C3B112A3-006E-4008-A778-DB5F6A09D5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txBody>
            <a:bodyPr/>
            <a:lstStyle/>
            <a:p>
              <a:endParaRPr lang="en-US"/>
            </a:p>
          </p:txBody>
        </p:sp>
        <p:sp>
          <p:nvSpPr>
            <p:cNvPr id="166" name="Freeform 19">
              <a:extLst>
                <a:ext uri="{FF2B5EF4-FFF2-40B4-BE49-F238E27FC236}">
                  <a16:creationId xmlns:a16="http://schemas.microsoft.com/office/drawing/2014/main" id="{E5E62767-5C25-4C49-9568-432433A3C5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txBody>
            <a:bodyPr/>
            <a:lstStyle/>
            <a:p>
              <a:endParaRPr lang="en-US"/>
            </a:p>
          </p:txBody>
        </p:sp>
        <p:sp>
          <p:nvSpPr>
            <p:cNvPr id="167" name="Freeform 20">
              <a:extLst>
                <a:ext uri="{FF2B5EF4-FFF2-40B4-BE49-F238E27FC236}">
                  <a16:creationId xmlns:a16="http://schemas.microsoft.com/office/drawing/2014/main" id="{598EC006-77B1-42BA-B815-66CCB9B170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txBody>
            <a:bodyPr/>
            <a:lstStyle/>
            <a:p>
              <a:endParaRPr lang="en-US"/>
            </a:p>
          </p:txBody>
        </p:sp>
        <p:sp>
          <p:nvSpPr>
            <p:cNvPr id="168" name="Freeform 21">
              <a:extLst>
                <a:ext uri="{FF2B5EF4-FFF2-40B4-BE49-F238E27FC236}">
                  <a16:creationId xmlns:a16="http://schemas.microsoft.com/office/drawing/2014/main" id="{A144ED09-DA06-491D-95A8-AB3DED4329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txBody>
            <a:bodyPr/>
            <a:lstStyle/>
            <a:p>
              <a:endParaRPr lang="en-US"/>
            </a:p>
          </p:txBody>
        </p:sp>
        <p:sp>
          <p:nvSpPr>
            <p:cNvPr id="169" name="Freeform 22">
              <a:extLst>
                <a:ext uri="{FF2B5EF4-FFF2-40B4-BE49-F238E27FC236}">
                  <a16:creationId xmlns:a16="http://schemas.microsoft.com/office/drawing/2014/main" id="{1CB00BD2-11CD-4A38-8F38-02B0D1105E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txBody>
            <a:bodyPr/>
            <a:lstStyle/>
            <a:p>
              <a:endParaRPr lang="en-US"/>
            </a:p>
          </p:txBody>
        </p:sp>
      </p:grpSp>
      <p:grpSp>
        <p:nvGrpSpPr>
          <p:cNvPr id="171" name="Group 170">
            <a:extLst>
              <a:ext uri="{FF2B5EF4-FFF2-40B4-BE49-F238E27FC236}">
                <a16:creationId xmlns:a16="http://schemas.microsoft.com/office/drawing/2014/main" id="{520234FB-542E-4550-9C2F-1B56FD41A1C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0412" y="-589"/>
            <a:ext cx="1767505" cy="5140529"/>
            <a:chOff x="6627813" y="194833"/>
            <a:chExt cx="1952625" cy="5678918"/>
          </a:xfrm>
        </p:grpSpPr>
        <p:sp>
          <p:nvSpPr>
            <p:cNvPr id="172" name="Freeform 27">
              <a:extLst>
                <a:ext uri="{FF2B5EF4-FFF2-40B4-BE49-F238E27FC236}">
                  <a16:creationId xmlns:a16="http://schemas.microsoft.com/office/drawing/2014/main" id="{41FCE1F3-DEB3-47CD-90FF-7DABB4AF45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txBody>
            <a:bodyPr/>
            <a:lstStyle/>
            <a:p>
              <a:endParaRPr lang="en-US"/>
            </a:p>
          </p:txBody>
        </p:sp>
        <p:sp>
          <p:nvSpPr>
            <p:cNvPr id="173" name="Freeform 28">
              <a:extLst>
                <a:ext uri="{FF2B5EF4-FFF2-40B4-BE49-F238E27FC236}">
                  <a16:creationId xmlns:a16="http://schemas.microsoft.com/office/drawing/2014/main" id="{5708E488-C19B-452C-B197-6F1C34F6E7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txBody>
            <a:bodyPr/>
            <a:lstStyle/>
            <a:p>
              <a:endParaRPr lang="en-US"/>
            </a:p>
          </p:txBody>
        </p:sp>
        <p:sp>
          <p:nvSpPr>
            <p:cNvPr id="174" name="Freeform 29">
              <a:extLst>
                <a:ext uri="{FF2B5EF4-FFF2-40B4-BE49-F238E27FC236}">
                  <a16:creationId xmlns:a16="http://schemas.microsoft.com/office/drawing/2014/main" id="{89D3FD25-890E-4981-A71D-EE796873D7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txBody>
            <a:bodyPr/>
            <a:lstStyle/>
            <a:p>
              <a:endParaRPr lang="en-US"/>
            </a:p>
          </p:txBody>
        </p:sp>
        <p:sp>
          <p:nvSpPr>
            <p:cNvPr id="175" name="Freeform 30">
              <a:extLst>
                <a:ext uri="{FF2B5EF4-FFF2-40B4-BE49-F238E27FC236}">
                  <a16:creationId xmlns:a16="http://schemas.microsoft.com/office/drawing/2014/main" id="{51B5414C-556A-47CB-8EE2-974A85A7A4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txBody>
            <a:bodyPr/>
            <a:lstStyle/>
            <a:p>
              <a:endParaRPr lang="en-US"/>
            </a:p>
          </p:txBody>
        </p:sp>
        <p:sp>
          <p:nvSpPr>
            <p:cNvPr id="176" name="Freeform 31">
              <a:extLst>
                <a:ext uri="{FF2B5EF4-FFF2-40B4-BE49-F238E27FC236}">
                  <a16:creationId xmlns:a16="http://schemas.microsoft.com/office/drawing/2014/main" id="{1C02B20C-2B27-4B75-8AEE-A5D2E2674B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txBody>
            <a:bodyPr/>
            <a:lstStyle/>
            <a:p>
              <a:endParaRPr lang="en-US"/>
            </a:p>
          </p:txBody>
        </p:sp>
        <p:sp>
          <p:nvSpPr>
            <p:cNvPr id="177" name="Freeform 32">
              <a:extLst>
                <a:ext uri="{FF2B5EF4-FFF2-40B4-BE49-F238E27FC236}">
                  <a16:creationId xmlns:a16="http://schemas.microsoft.com/office/drawing/2014/main" id="{54427714-F9AA-4F93-BD1D-400F1EA93F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txBody>
            <a:bodyPr/>
            <a:lstStyle/>
            <a:p>
              <a:endParaRPr lang="en-US"/>
            </a:p>
          </p:txBody>
        </p:sp>
        <p:sp>
          <p:nvSpPr>
            <p:cNvPr id="178" name="Freeform 33">
              <a:extLst>
                <a:ext uri="{FF2B5EF4-FFF2-40B4-BE49-F238E27FC236}">
                  <a16:creationId xmlns:a16="http://schemas.microsoft.com/office/drawing/2014/main" id="{28A77D6A-9E81-497F-ABCC-2695BB5ADD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txBody>
            <a:bodyPr/>
            <a:lstStyle/>
            <a:p>
              <a:endParaRPr lang="en-US"/>
            </a:p>
          </p:txBody>
        </p:sp>
        <p:sp>
          <p:nvSpPr>
            <p:cNvPr id="179" name="Freeform 34">
              <a:extLst>
                <a:ext uri="{FF2B5EF4-FFF2-40B4-BE49-F238E27FC236}">
                  <a16:creationId xmlns:a16="http://schemas.microsoft.com/office/drawing/2014/main" id="{2A1533BA-1478-4F7C-8E24-3F3E905050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txBody>
            <a:bodyPr/>
            <a:lstStyle/>
            <a:p>
              <a:endParaRPr lang="en-US"/>
            </a:p>
          </p:txBody>
        </p:sp>
        <p:sp>
          <p:nvSpPr>
            <p:cNvPr id="180" name="Freeform 35">
              <a:extLst>
                <a:ext uri="{FF2B5EF4-FFF2-40B4-BE49-F238E27FC236}">
                  <a16:creationId xmlns:a16="http://schemas.microsoft.com/office/drawing/2014/main" id="{39686201-E633-40FD-A80A-1E28AD52E3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txBody>
            <a:bodyPr/>
            <a:lstStyle/>
            <a:p>
              <a:endParaRPr lang="en-US"/>
            </a:p>
          </p:txBody>
        </p:sp>
        <p:sp>
          <p:nvSpPr>
            <p:cNvPr id="181" name="Freeform 36">
              <a:extLst>
                <a:ext uri="{FF2B5EF4-FFF2-40B4-BE49-F238E27FC236}">
                  <a16:creationId xmlns:a16="http://schemas.microsoft.com/office/drawing/2014/main" id="{76A215C2-F590-4938-810B-F8A79366CE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txBody>
            <a:bodyPr/>
            <a:lstStyle/>
            <a:p>
              <a:endParaRPr lang="en-US"/>
            </a:p>
          </p:txBody>
        </p:sp>
        <p:sp>
          <p:nvSpPr>
            <p:cNvPr id="182" name="Freeform 37">
              <a:extLst>
                <a:ext uri="{FF2B5EF4-FFF2-40B4-BE49-F238E27FC236}">
                  <a16:creationId xmlns:a16="http://schemas.microsoft.com/office/drawing/2014/main" id="{85F418E7-330D-4002-8EC8-33C1A897FF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txBody>
            <a:bodyPr/>
            <a:lstStyle/>
            <a:p>
              <a:endParaRPr lang="en-US"/>
            </a:p>
          </p:txBody>
        </p:sp>
        <p:sp>
          <p:nvSpPr>
            <p:cNvPr id="183" name="Freeform 38">
              <a:extLst>
                <a:ext uri="{FF2B5EF4-FFF2-40B4-BE49-F238E27FC236}">
                  <a16:creationId xmlns:a16="http://schemas.microsoft.com/office/drawing/2014/main" id="{8FFE669A-54C9-4436-9566-C5A90F16DB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txBody>
            <a:bodyPr/>
            <a:lstStyle/>
            <a:p>
              <a:endParaRPr lang="en-US"/>
            </a:p>
          </p:txBody>
        </p:sp>
      </p:grpSp>
      <p:sp>
        <p:nvSpPr>
          <p:cNvPr id="185" name="Rectangle 184">
            <a:extLst>
              <a:ext uri="{FF2B5EF4-FFF2-40B4-BE49-F238E27FC236}">
                <a16:creationId xmlns:a16="http://schemas.microsoft.com/office/drawing/2014/main" id="{DE91395A-2D18-4AF6-A0AC-AAA7189FE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37160" cy="51435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87" name="Freeform 6">
            <a:extLst>
              <a:ext uri="{FF2B5EF4-FFF2-40B4-BE49-F238E27FC236}">
                <a16:creationId xmlns:a16="http://schemas.microsoft.com/office/drawing/2014/main" id="{7BD08880-457D-4C62-A3B5-6A9B0878C7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242857"/>
            <a:ext cx="1308489" cy="583942"/>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txBody>
          <a:bodyPr/>
          <a:lstStyle/>
          <a:p>
            <a:endParaRPr lang="en-US"/>
          </a:p>
        </p:txBody>
      </p:sp>
      <p:sp>
        <p:nvSpPr>
          <p:cNvPr id="117" name="Google Shape;117;p21"/>
          <p:cNvSpPr txBox="1">
            <a:spLocks noGrp="1"/>
          </p:cNvSpPr>
          <p:nvPr>
            <p:ph type="title"/>
          </p:nvPr>
        </p:nvSpPr>
        <p:spPr>
          <a:xfrm>
            <a:off x="1424017" y="633382"/>
            <a:ext cx="2782514" cy="3127312"/>
          </a:xfrm>
          <a:prstGeom prst="rect">
            <a:avLst/>
          </a:prstGeom>
        </p:spPr>
        <p:txBody>
          <a:bodyPr spcFirstLastPara="1" vert="horz" lIns="91440" tIns="45720" rIns="91440" bIns="45720" rtlCol="0" anchor="b" anchorCtr="0">
            <a:normAutofit/>
          </a:bodyPr>
          <a:lstStyle/>
          <a:p>
            <a:pPr marL="0" lvl="0" indent="0" defTabSz="457200">
              <a:spcBef>
                <a:spcPct val="0"/>
              </a:spcBef>
              <a:spcAft>
                <a:spcPts val="0"/>
              </a:spcAft>
            </a:pPr>
            <a:r>
              <a:rPr lang="en-US" sz="3300"/>
              <a:t>Cont’d…</a:t>
            </a:r>
          </a:p>
        </p:txBody>
      </p:sp>
      <p:pic>
        <p:nvPicPr>
          <p:cNvPr id="3" name="Picture 2" descr="A screenshot of a computer program&#10;&#10;Description automatically generated">
            <a:extLst>
              <a:ext uri="{FF2B5EF4-FFF2-40B4-BE49-F238E27FC236}">
                <a16:creationId xmlns:a16="http://schemas.microsoft.com/office/drawing/2014/main" id="{40D97C84-16CB-265A-87D2-DAD32CAD4A83}"/>
              </a:ext>
            </a:extLst>
          </p:cNvPr>
          <p:cNvPicPr>
            <a:picLocks noChangeAspect="1"/>
          </p:cNvPicPr>
          <p:nvPr/>
        </p:nvPicPr>
        <p:blipFill rotWithShape="1">
          <a:blip r:embed="rId3"/>
          <a:srcRect l="274" r="47441" b="-1"/>
          <a:stretch/>
        </p:blipFill>
        <p:spPr>
          <a:xfrm>
            <a:off x="4571998" y="-15723"/>
            <a:ext cx="4572002" cy="515922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117"/>
                                        </p:tgtEl>
                                        <p:attrNameLst>
                                          <p:attrName>style.visibility</p:attrName>
                                        </p:attrNameLst>
                                      </p:cBhvr>
                                      <p:to>
                                        <p:strVal val="visible"/>
                                      </p:to>
                                    </p:set>
                                    <p:animEffect transition="in" filter="fade">
                                      <p:cBhvr>
                                        <p:cTn id="7" dur="700"/>
                                        <p:tgtEl>
                                          <p:spTgt spid="1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Shape 122"/>
        <p:cNvGrpSpPr/>
        <p:nvPr/>
      </p:nvGrpSpPr>
      <p:grpSpPr>
        <a:xfrm>
          <a:off x="0" y="0"/>
          <a:ext cx="0" cy="0"/>
          <a:chOff x="0" y="0"/>
          <a:chExt cx="0" cy="0"/>
        </a:xfrm>
      </p:grpSpPr>
      <p:grpSp>
        <p:nvGrpSpPr>
          <p:cNvPr id="205" name="Group 204">
            <a:extLst>
              <a:ext uri="{FF2B5EF4-FFF2-40B4-BE49-F238E27FC236}">
                <a16:creationId xmlns:a16="http://schemas.microsoft.com/office/drawing/2014/main" id="{8CD25866-F15D-40A4-AEC5-47C044637AB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 y="171450"/>
            <a:ext cx="2138628" cy="4978966"/>
            <a:chOff x="2487613" y="285750"/>
            <a:chExt cx="2428875" cy="5654676"/>
          </a:xfrm>
        </p:grpSpPr>
        <p:sp>
          <p:nvSpPr>
            <p:cNvPr id="346" name="Freeform 11">
              <a:extLst>
                <a:ext uri="{FF2B5EF4-FFF2-40B4-BE49-F238E27FC236}">
                  <a16:creationId xmlns:a16="http://schemas.microsoft.com/office/drawing/2014/main" id="{DCB8E995-36E8-40B6-82D4-F52DE2987B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txBody>
            <a:bodyPr/>
            <a:lstStyle/>
            <a:p>
              <a:endParaRPr lang="en-US"/>
            </a:p>
          </p:txBody>
        </p:sp>
        <p:sp>
          <p:nvSpPr>
            <p:cNvPr id="207" name="Freeform 12">
              <a:extLst>
                <a:ext uri="{FF2B5EF4-FFF2-40B4-BE49-F238E27FC236}">
                  <a16:creationId xmlns:a16="http://schemas.microsoft.com/office/drawing/2014/main" id="{DF54AEB5-68B5-46AE-B8F0-EEBE5DFED8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txBody>
            <a:bodyPr/>
            <a:lstStyle/>
            <a:p>
              <a:endParaRPr lang="en-US"/>
            </a:p>
          </p:txBody>
        </p:sp>
        <p:sp>
          <p:nvSpPr>
            <p:cNvPr id="208" name="Freeform 13">
              <a:extLst>
                <a:ext uri="{FF2B5EF4-FFF2-40B4-BE49-F238E27FC236}">
                  <a16:creationId xmlns:a16="http://schemas.microsoft.com/office/drawing/2014/main" id="{E3F708CB-F094-4EE7-8AD5-A462F1DF8B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txBody>
            <a:bodyPr/>
            <a:lstStyle/>
            <a:p>
              <a:endParaRPr lang="en-US"/>
            </a:p>
          </p:txBody>
        </p:sp>
        <p:sp>
          <p:nvSpPr>
            <p:cNvPr id="209" name="Freeform 14">
              <a:extLst>
                <a:ext uri="{FF2B5EF4-FFF2-40B4-BE49-F238E27FC236}">
                  <a16:creationId xmlns:a16="http://schemas.microsoft.com/office/drawing/2014/main" id="{ECFCFB22-E8B5-4FAC-A354-E7E0CE6F2B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txBody>
            <a:bodyPr/>
            <a:lstStyle/>
            <a:p>
              <a:endParaRPr lang="en-US"/>
            </a:p>
          </p:txBody>
        </p:sp>
        <p:sp>
          <p:nvSpPr>
            <p:cNvPr id="210" name="Freeform 15">
              <a:extLst>
                <a:ext uri="{FF2B5EF4-FFF2-40B4-BE49-F238E27FC236}">
                  <a16:creationId xmlns:a16="http://schemas.microsoft.com/office/drawing/2014/main" id="{ED1DB3B4-A6DC-476F-986E-DF361EE842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txBody>
            <a:bodyPr/>
            <a:lstStyle/>
            <a:p>
              <a:endParaRPr lang="en-US"/>
            </a:p>
          </p:txBody>
        </p:sp>
        <p:sp>
          <p:nvSpPr>
            <p:cNvPr id="211" name="Freeform 16">
              <a:extLst>
                <a:ext uri="{FF2B5EF4-FFF2-40B4-BE49-F238E27FC236}">
                  <a16:creationId xmlns:a16="http://schemas.microsoft.com/office/drawing/2014/main" id="{4EE13DFA-3489-4DE6-9154-34D9CB4005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txBody>
            <a:bodyPr/>
            <a:lstStyle/>
            <a:p>
              <a:endParaRPr lang="en-US"/>
            </a:p>
          </p:txBody>
        </p:sp>
        <p:sp>
          <p:nvSpPr>
            <p:cNvPr id="212" name="Freeform 17">
              <a:extLst>
                <a:ext uri="{FF2B5EF4-FFF2-40B4-BE49-F238E27FC236}">
                  <a16:creationId xmlns:a16="http://schemas.microsoft.com/office/drawing/2014/main" id="{5CD12D51-F9A8-4CC9-B9C9-206EAFD8C1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txBody>
            <a:bodyPr/>
            <a:lstStyle/>
            <a:p>
              <a:endParaRPr lang="en-US"/>
            </a:p>
          </p:txBody>
        </p:sp>
        <p:sp>
          <p:nvSpPr>
            <p:cNvPr id="213" name="Freeform 18">
              <a:extLst>
                <a:ext uri="{FF2B5EF4-FFF2-40B4-BE49-F238E27FC236}">
                  <a16:creationId xmlns:a16="http://schemas.microsoft.com/office/drawing/2014/main" id="{266B326C-1178-40F9-A265-6067D363B4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txBody>
            <a:bodyPr/>
            <a:lstStyle/>
            <a:p>
              <a:endParaRPr lang="en-US"/>
            </a:p>
          </p:txBody>
        </p:sp>
        <p:sp>
          <p:nvSpPr>
            <p:cNvPr id="214" name="Freeform 19">
              <a:extLst>
                <a:ext uri="{FF2B5EF4-FFF2-40B4-BE49-F238E27FC236}">
                  <a16:creationId xmlns:a16="http://schemas.microsoft.com/office/drawing/2014/main" id="{12F3B319-F00B-4755-BC54-95511E21DB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txBody>
            <a:bodyPr/>
            <a:lstStyle/>
            <a:p>
              <a:endParaRPr lang="en-US"/>
            </a:p>
          </p:txBody>
        </p:sp>
        <p:sp>
          <p:nvSpPr>
            <p:cNvPr id="215" name="Freeform 20">
              <a:extLst>
                <a:ext uri="{FF2B5EF4-FFF2-40B4-BE49-F238E27FC236}">
                  <a16:creationId xmlns:a16="http://schemas.microsoft.com/office/drawing/2014/main" id="{3079D7BD-8A3F-47F6-8407-D9DA96FF35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txBody>
            <a:bodyPr/>
            <a:lstStyle/>
            <a:p>
              <a:endParaRPr lang="en-US"/>
            </a:p>
          </p:txBody>
        </p:sp>
        <p:sp>
          <p:nvSpPr>
            <p:cNvPr id="216" name="Freeform 21">
              <a:extLst>
                <a:ext uri="{FF2B5EF4-FFF2-40B4-BE49-F238E27FC236}">
                  <a16:creationId xmlns:a16="http://schemas.microsoft.com/office/drawing/2014/main" id="{1F97C31C-8585-43FB-924B-8ADD651233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txBody>
            <a:bodyPr/>
            <a:lstStyle/>
            <a:p>
              <a:endParaRPr lang="en-US"/>
            </a:p>
          </p:txBody>
        </p:sp>
        <p:sp>
          <p:nvSpPr>
            <p:cNvPr id="217" name="Freeform 22">
              <a:extLst>
                <a:ext uri="{FF2B5EF4-FFF2-40B4-BE49-F238E27FC236}">
                  <a16:creationId xmlns:a16="http://schemas.microsoft.com/office/drawing/2014/main" id="{A33E1C89-7E74-49BF-A5D1-9A352ED03E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txBody>
            <a:bodyPr/>
            <a:lstStyle/>
            <a:p>
              <a:endParaRPr lang="en-US"/>
            </a:p>
          </p:txBody>
        </p:sp>
      </p:grpSp>
      <p:grpSp>
        <p:nvGrpSpPr>
          <p:cNvPr id="219" name="Group 218">
            <a:extLst>
              <a:ext uri="{FF2B5EF4-FFF2-40B4-BE49-F238E27FC236}">
                <a16:creationId xmlns:a16="http://schemas.microsoft.com/office/drawing/2014/main" id="{0C4A17ED-96AA-44A6-A050-E1A7A1CDD9E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0412" y="-589"/>
            <a:ext cx="1767505" cy="5140529"/>
            <a:chOff x="6627813" y="194833"/>
            <a:chExt cx="1952625" cy="5678918"/>
          </a:xfrm>
        </p:grpSpPr>
        <p:sp>
          <p:nvSpPr>
            <p:cNvPr id="347" name="Freeform 27">
              <a:extLst>
                <a:ext uri="{FF2B5EF4-FFF2-40B4-BE49-F238E27FC236}">
                  <a16:creationId xmlns:a16="http://schemas.microsoft.com/office/drawing/2014/main" id="{FBB2A87E-3E24-4A6F-9FD8-0F1436D4D3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txBody>
            <a:bodyPr/>
            <a:lstStyle/>
            <a:p>
              <a:endParaRPr lang="en-US"/>
            </a:p>
          </p:txBody>
        </p:sp>
        <p:sp>
          <p:nvSpPr>
            <p:cNvPr id="221" name="Freeform 28">
              <a:extLst>
                <a:ext uri="{FF2B5EF4-FFF2-40B4-BE49-F238E27FC236}">
                  <a16:creationId xmlns:a16="http://schemas.microsoft.com/office/drawing/2014/main" id="{257F945B-2AA3-4328-BFF5-20DE64011B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txBody>
            <a:bodyPr/>
            <a:lstStyle/>
            <a:p>
              <a:endParaRPr lang="en-US"/>
            </a:p>
          </p:txBody>
        </p:sp>
        <p:sp>
          <p:nvSpPr>
            <p:cNvPr id="222" name="Freeform 29">
              <a:extLst>
                <a:ext uri="{FF2B5EF4-FFF2-40B4-BE49-F238E27FC236}">
                  <a16:creationId xmlns:a16="http://schemas.microsoft.com/office/drawing/2014/main" id="{E1A7230F-6A6F-403C-9D83-7176E28525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txBody>
            <a:bodyPr/>
            <a:lstStyle/>
            <a:p>
              <a:endParaRPr lang="en-US"/>
            </a:p>
          </p:txBody>
        </p:sp>
        <p:sp>
          <p:nvSpPr>
            <p:cNvPr id="223" name="Freeform 30">
              <a:extLst>
                <a:ext uri="{FF2B5EF4-FFF2-40B4-BE49-F238E27FC236}">
                  <a16:creationId xmlns:a16="http://schemas.microsoft.com/office/drawing/2014/main" id="{E33E315A-9CB0-460E-A8B7-0A064BBFA0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txBody>
            <a:bodyPr/>
            <a:lstStyle/>
            <a:p>
              <a:endParaRPr lang="en-US"/>
            </a:p>
          </p:txBody>
        </p:sp>
        <p:sp>
          <p:nvSpPr>
            <p:cNvPr id="224" name="Freeform 31">
              <a:extLst>
                <a:ext uri="{FF2B5EF4-FFF2-40B4-BE49-F238E27FC236}">
                  <a16:creationId xmlns:a16="http://schemas.microsoft.com/office/drawing/2014/main" id="{22CAAD33-CFAD-4E61-82AE-0C6F838530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txBody>
            <a:bodyPr/>
            <a:lstStyle/>
            <a:p>
              <a:endParaRPr lang="en-US"/>
            </a:p>
          </p:txBody>
        </p:sp>
        <p:sp>
          <p:nvSpPr>
            <p:cNvPr id="225" name="Freeform 32">
              <a:extLst>
                <a:ext uri="{FF2B5EF4-FFF2-40B4-BE49-F238E27FC236}">
                  <a16:creationId xmlns:a16="http://schemas.microsoft.com/office/drawing/2014/main" id="{1A20E13C-2540-4000-A13B-8F781100E3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txBody>
            <a:bodyPr/>
            <a:lstStyle/>
            <a:p>
              <a:endParaRPr lang="en-US"/>
            </a:p>
          </p:txBody>
        </p:sp>
        <p:sp>
          <p:nvSpPr>
            <p:cNvPr id="226" name="Freeform 33">
              <a:extLst>
                <a:ext uri="{FF2B5EF4-FFF2-40B4-BE49-F238E27FC236}">
                  <a16:creationId xmlns:a16="http://schemas.microsoft.com/office/drawing/2014/main" id="{51EF0A01-E03D-448B-B12E-D5BFC6D0D2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txBody>
            <a:bodyPr/>
            <a:lstStyle/>
            <a:p>
              <a:endParaRPr lang="en-US"/>
            </a:p>
          </p:txBody>
        </p:sp>
        <p:sp>
          <p:nvSpPr>
            <p:cNvPr id="227" name="Freeform 34">
              <a:extLst>
                <a:ext uri="{FF2B5EF4-FFF2-40B4-BE49-F238E27FC236}">
                  <a16:creationId xmlns:a16="http://schemas.microsoft.com/office/drawing/2014/main" id="{58286A03-168E-477B-8876-2C53E4950D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txBody>
            <a:bodyPr/>
            <a:lstStyle/>
            <a:p>
              <a:endParaRPr lang="en-US"/>
            </a:p>
          </p:txBody>
        </p:sp>
        <p:sp>
          <p:nvSpPr>
            <p:cNvPr id="228" name="Freeform 35">
              <a:extLst>
                <a:ext uri="{FF2B5EF4-FFF2-40B4-BE49-F238E27FC236}">
                  <a16:creationId xmlns:a16="http://schemas.microsoft.com/office/drawing/2014/main" id="{3DFFC705-1899-4E4C-AE76-F85BAF2F66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txBody>
            <a:bodyPr/>
            <a:lstStyle/>
            <a:p>
              <a:endParaRPr lang="en-US"/>
            </a:p>
          </p:txBody>
        </p:sp>
        <p:sp>
          <p:nvSpPr>
            <p:cNvPr id="229" name="Freeform 36">
              <a:extLst>
                <a:ext uri="{FF2B5EF4-FFF2-40B4-BE49-F238E27FC236}">
                  <a16:creationId xmlns:a16="http://schemas.microsoft.com/office/drawing/2014/main" id="{01C9598D-BDF6-4A24-83B6-4DCA4D1349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txBody>
            <a:bodyPr/>
            <a:lstStyle/>
            <a:p>
              <a:endParaRPr lang="en-US"/>
            </a:p>
          </p:txBody>
        </p:sp>
        <p:sp>
          <p:nvSpPr>
            <p:cNvPr id="230" name="Freeform 37">
              <a:extLst>
                <a:ext uri="{FF2B5EF4-FFF2-40B4-BE49-F238E27FC236}">
                  <a16:creationId xmlns:a16="http://schemas.microsoft.com/office/drawing/2014/main" id="{950C8213-67CD-4DEF-AA44-8BB3101392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txBody>
            <a:bodyPr/>
            <a:lstStyle/>
            <a:p>
              <a:endParaRPr lang="en-US"/>
            </a:p>
          </p:txBody>
        </p:sp>
        <p:sp>
          <p:nvSpPr>
            <p:cNvPr id="231" name="Freeform 38">
              <a:extLst>
                <a:ext uri="{FF2B5EF4-FFF2-40B4-BE49-F238E27FC236}">
                  <a16:creationId xmlns:a16="http://schemas.microsoft.com/office/drawing/2014/main" id="{2016FE1D-E3EB-4CF6-809B-159872CC78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txBody>
            <a:bodyPr/>
            <a:lstStyle/>
            <a:p>
              <a:endParaRPr lang="en-US"/>
            </a:p>
          </p:txBody>
        </p:sp>
      </p:grpSp>
      <p:sp>
        <p:nvSpPr>
          <p:cNvPr id="233" name="Rectangle 232">
            <a:extLst>
              <a:ext uri="{FF2B5EF4-FFF2-40B4-BE49-F238E27FC236}">
                <a16:creationId xmlns:a16="http://schemas.microsoft.com/office/drawing/2014/main" id="{CE6C63DC-BAE4-42B6-8FDF-F6467C2D23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37160" cy="51435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35" name="Freeform 11">
            <a:extLst>
              <a:ext uri="{FF2B5EF4-FFF2-40B4-BE49-F238E27FC236}">
                <a16:creationId xmlns:a16="http://schemas.microsoft.com/office/drawing/2014/main" id="{BFE4781A-41C7-4F27-8792-A74EFB8E5C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3141" y="535781"/>
            <a:ext cx="1191394"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p>
            <a:endParaRPr lang="en-US"/>
          </a:p>
        </p:txBody>
      </p:sp>
      <p:sp>
        <p:nvSpPr>
          <p:cNvPr id="237" name="Rectangle 236">
            <a:extLst>
              <a:ext uri="{FF2B5EF4-FFF2-40B4-BE49-F238E27FC236}">
                <a16:creationId xmlns:a16="http://schemas.microsoft.com/office/drawing/2014/main" id="{19FE08D8-CEA0-461E-870A-02CD15D9B9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044310" cy="5143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Google Shape;123;p22"/>
          <p:cNvSpPr txBox="1">
            <a:spLocks noGrp="1"/>
          </p:cNvSpPr>
          <p:nvPr>
            <p:ph type="title"/>
          </p:nvPr>
        </p:nvSpPr>
        <p:spPr>
          <a:xfrm>
            <a:off x="944919" y="2325819"/>
            <a:ext cx="1840539" cy="2272008"/>
          </a:xfrm>
          <a:prstGeom prst="rect">
            <a:avLst/>
          </a:prstGeom>
        </p:spPr>
        <p:txBody>
          <a:bodyPr spcFirstLastPara="1" vert="horz" lIns="91440" tIns="45720" rIns="91440" bIns="45720" rtlCol="0" anchor="t" anchorCtr="0">
            <a:normAutofit/>
          </a:bodyPr>
          <a:lstStyle/>
          <a:p>
            <a:pPr marL="0" lvl="0" indent="0" defTabSz="457200">
              <a:spcBef>
                <a:spcPct val="0"/>
              </a:spcBef>
              <a:spcAft>
                <a:spcPts val="0"/>
              </a:spcAft>
            </a:pPr>
            <a:r>
              <a:rPr lang="en-US" sz="2400">
                <a:solidFill>
                  <a:schemeClr val="bg1"/>
                </a:solidFill>
              </a:rPr>
              <a:t>SPARK-KAFKA-HBASE</a:t>
            </a:r>
          </a:p>
          <a:p>
            <a:pPr marL="0" lvl="0" indent="0" defTabSz="457200">
              <a:spcBef>
                <a:spcPct val="0"/>
              </a:spcBef>
              <a:spcAft>
                <a:spcPts val="0"/>
              </a:spcAft>
            </a:pPr>
            <a:endParaRPr lang="en-US" sz="2400">
              <a:solidFill>
                <a:schemeClr val="bg1"/>
              </a:solidFill>
            </a:endParaRPr>
          </a:p>
        </p:txBody>
      </p:sp>
      <p:sp>
        <p:nvSpPr>
          <p:cNvPr id="239" name="Freeform 11">
            <a:extLst>
              <a:ext uri="{FF2B5EF4-FFF2-40B4-BE49-F238E27FC236}">
                <a16:creationId xmlns:a16="http://schemas.microsoft.com/office/drawing/2014/main" id="{2B982904-A46E-41DF-BA98-61E2300C7D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19" y="2384925"/>
            <a:ext cx="823645" cy="385550"/>
          </a:xfrm>
          <a:custGeom>
            <a:avLst/>
            <a:gdLst>
              <a:gd name="connsiteX0" fmla="*/ 10000 w 10044"/>
              <a:gd name="connsiteY0" fmla="*/ 4701 h 9966"/>
              <a:gd name="connsiteX1" fmla="*/ 8559 w 10044"/>
              <a:gd name="connsiteY1" fmla="*/ 188 h 9966"/>
              <a:gd name="connsiteX2" fmla="*/ 8527 w 10044"/>
              <a:gd name="connsiteY2" fmla="*/ 94 h 9966"/>
              <a:gd name="connsiteX3" fmla="*/ 8438 w 10044"/>
              <a:gd name="connsiteY3" fmla="*/ 0 h 9966"/>
              <a:gd name="connsiteX4" fmla="*/ 7867 w 10044"/>
              <a:gd name="connsiteY4" fmla="*/ 0 h 9966"/>
              <a:gd name="connsiteX5" fmla="*/ 0 w 10044"/>
              <a:gd name="connsiteY5" fmla="*/ 70 h 9966"/>
              <a:gd name="connsiteX6" fmla="*/ 3132 w 10044"/>
              <a:gd name="connsiteY6" fmla="*/ 9763 h 9966"/>
              <a:gd name="connsiteX7" fmla="*/ 7867 w 10044"/>
              <a:gd name="connsiteY7" fmla="*/ 9966 h 9966"/>
              <a:gd name="connsiteX8" fmla="*/ 8438 w 10044"/>
              <a:gd name="connsiteY8" fmla="*/ 9966 h 9966"/>
              <a:gd name="connsiteX9" fmla="*/ 8527 w 10044"/>
              <a:gd name="connsiteY9" fmla="*/ 9872 h 9966"/>
              <a:gd name="connsiteX10" fmla="*/ 8559 w 10044"/>
              <a:gd name="connsiteY10" fmla="*/ 9778 h 9966"/>
              <a:gd name="connsiteX11" fmla="*/ 10000 w 10044"/>
              <a:gd name="connsiteY11" fmla="*/ 5265 h 9966"/>
              <a:gd name="connsiteX12" fmla="*/ 10000 w 10044"/>
              <a:gd name="connsiteY12" fmla="*/ 4701 h 9966"/>
              <a:gd name="connsiteX0" fmla="*/ 6839 w 6883"/>
              <a:gd name="connsiteY0" fmla="*/ 4885 h 10168"/>
              <a:gd name="connsiteX1" fmla="*/ 5405 w 6883"/>
              <a:gd name="connsiteY1" fmla="*/ 357 h 10168"/>
              <a:gd name="connsiteX2" fmla="*/ 5373 w 6883"/>
              <a:gd name="connsiteY2" fmla="*/ 262 h 10168"/>
              <a:gd name="connsiteX3" fmla="*/ 5284 w 6883"/>
              <a:gd name="connsiteY3" fmla="*/ 168 h 10168"/>
              <a:gd name="connsiteX4" fmla="*/ 4716 w 6883"/>
              <a:gd name="connsiteY4" fmla="*/ 168 h 10168"/>
              <a:gd name="connsiteX5" fmla="*/ 50 w 6883"/>
              <a:gd name="connsiteY5" fmla="*/ 0 h 10168"/>
              <a:gd name="connsiteX6" fmla="*/ 1 w 6883"/>
              <a:gd name="connsiteY6" fmla="*/ 9964 h 10168"/>
              <a:gd name="connsiteX7" fmla="*/ 4716 w 6883"/>
              <a:gd name="connsiteY7" fmla="*/ 10168 h 10168"/>
              <a:gd name="connsiteX8" fmla="*/ 5284 w 6883"/>
              <a:gd name="connsiteY8" fmla="*/ 10168 h 10168"/>
              <a:gd name="connsiteX9" fmla="*/ 5373 w 6883"/>
              <a:gd name="connsiteY9" fmla="*/ 10074 h 10168"/>
              <a:gd name="connsiteX10" fmla="*/ 5405 w 6883"/>
              <a:gd name="connsiteY10" fmla="*/ 9979 h 10168"/>
              <a:gd name="connsiteX11" fmla="*/ 6839 w 6883"/>
              <a:gd name="connsiteY11" fmla="*/ 5451 h 10168"/>
              <a:gd name="connsiteX12" fmla="*/ 6839 w 6883"/>
              <a:gd name="connsiteY12" fmla="*/ 4885 h 10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83" h="10168">
                <a:moveTo>
                  <a:pt x="6839" y="4885"/>
                </a:moveTo>
                <a:lnTo>
                  <a:pt x="5405" y="357"/>
                </a:lnTo>
                <a:cubicBezTo>
                  <a:pt x="5395" y="325"/>
                  <a:pt x="5383" y="294"/>
                  <a:pt x="5373" y="262"/>
                </a:cubicBezTo>
                <a:cubicBezTo>
                  <a:pt x="5344" y="168"/>
                  <a:pt x="5314" y="168"/>
                  <a:pt x="5284" y="168"/>
                </a:cubicBezTo>
                <a:lnTo>
                  <a:pt x="4716" y="168"/>
                </a:lnTo>
                <a:lnTo>
                  <a:pt x="50" y="0"/>
                </a:lnTo>
                <a:cubicBezTo>
                  <a:pt x="59" y="3322"/>
                  <a:pt x="-8" y="6643"/>
                  <a:pt x="1" y="9964"/>
                </a:cubicBezTo>
                <a:lnTo>
                  <a:pt x="4716" y="10168"/>
                </a:lnTo>
                <a:lnTo>
                  <a:pt x="5284" y="10168"/>
                </a:lnTo>
                <a:cubicBezTo>
                  <a:pt x="5314" y="10168"/>
                  <a:pt x="5344" y="10074"/>
                  <a:pt x="5373" y="10074"/>
                </a:cubicBezTo>
                <a:cubicBezTo>
                  <a:pt x="5373" y="9979"/>
                  <a:pt x="5405" y="9979"/>
                  <a:pt x="5405" y="9979"/>
                </a:cubicBezTo>
                <a:lnTo>
                  <a:pt x="6839" y="5451"/>
                </a:lnTo>
                <a:cubicBezTo>
                  <a:pt x="6898" y="5262"/>
                  <a:pt x="6898" y="5074"/>
                  <a:pt x="6839" y="4885"/>
                </a:cubicBezTo>
                <a:close/>
              </a:path>
            </a:pathLst>
          </a:custGeom>
          <a:solidFill>
            <a:schemeClr val="accent1"/>
          </a:solidFill>
          <a:ln>
            <a:noFill/>
          </a:ln>
        </p:spPr>
        <p:txBody>
          <a:bodyPr/>
          <a:lstStyle/>
          <a:p>
            <a:endParaRPr lang="en-US"/>
          </a:p>
        </p:txBody>
      </p:sp>
      <p:sp useBgFill="1">
        <p:nvSpPr>
          <p:cNvPr id="241" name="Rectangle 240">
            <a:extLst>
              <a:ext uri="{FF2B5EF4-FFF2-40B4-BE49-F238E27FC236}">
                <a16:creationId xmlns:a16="http://schemas.microsoft.com/office/drawing/2014/main" id="{27018161-547E-48F7-A0D9-272C9EA5B3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96802" y="0"/>
            <a:ext cx="5547198"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8" name="Google Shape;124;p22"/>
          <p:cNvSpPr txBox="1">
            <a:spLocks noGrp="1"/>
          </p:cNvSpPr>
          <p:nvPr>
            <p:ph type="body" idx="1"/>
          </p:nvPr>
        </p:nvSpPr>
        <p:spPr>
          <a:xfrm>
            <a:off x="3529933" y="442291"/>
            <a:ext cx="5098525" cy="3991125"/>
          </a:xfrm>
          <a:prstGeom prst="rect">
            <a:avLst/>
          </a:prstGeom>
        </p:spPr>
        <p:txBody>
          <a:bodyPr spcFirstLastPara="1" vert="horz" lIns="91440" tIns="45720" rIns="91440" bIns="45720" rtlCol="0" anchor="ctr" anchorCtr="0">
            <a:normAutofit/>
          </a:bodyPr>
          <a:lstStyle/>
          <a:p>
            <a:pPr marL="457200" lvl="0" indent="-387350" defTabSz="457200">
              <a:lnSpc>
                <a:spcPct val="90000"/>
              </a:lnSpc>
              <a:spcBef>
                <a:spcPts val="1000"/>
              </a:spcBef>
              <a:buSzPts val="2500"/>
              <a:buFont typeface="Wingdings 3" charset="2"/>
              <a:buChar char=""/>
            </a:pPr>
            <a:r>
              <a:rPr lang="en-US" sz="700"/>
              <a:t>Integration Stack: Integrated Apache Spark, Apache Kafka, and Apache HBase to create a data processing pipeline.</a:t>
            </a:r>
          </a:p>
          <a:p>
            <a:pPr marL="457200" lvl="0" indent="-387350" defTabSz="457200">
              <a:lnSpc>
                <a:spcPct val="90000"/>
              </a:lnSpc>
              <a:spcBef>
                <a:spcPts val="1000"/>
              </a:spcBef>
              <a:buSzPts val="2500"/>
              <a:buFont typeface="Wingdings 3" charset="2"/>
              <a:buChar char=""/>
            </a:pPr>
            <a:endParaRPr lang="en-US" sz="700"/>
          </a:p>
          <a:p>
            <a:pPr marL="457200" lvl="0" indent="-387350" defTabSz="457200">
              <a:lnSpc>
                <a:spcPct val="90000"/>
              </a:lnSpc>
              <a:spcBef>
                <a:spcPts val="1000"/>
              </a:spcBef>
              <a:buSzPts val="2500"/>
              <a:buFont typeface="Wingdings 3" charset="2"/>
              <a:buChar char=""/>
            </a:pPr>
            <a:r>
              <a:rPr lang="en-US" sz="700"/>
              <a:t>Java Code: Developed Java code to orchestrate the entire data flow from Kafka to HBase.</a:t>
            </a:r>
          </a:p>
          <a:p>
            <a:pPr marL="457200" lvl="0" indent="-387350" defTabSz="457200">
              <a:lnSpc>
                <a:spcPct val="90000"/>
              </a:lnSpc>
              <a:spcBef>
                <a:spcPts val="1000"/>
              </a:spcBef>
              <a:buSzPts val="2500"/>
              <a:buFont typeface="Wingdings 3" charset="2"/>
              <a:buChar char=""/>
            </a:pPr>
            <a:endParaRPr lang="en-US" sz="700"/>
          </a:p>
          <a:p>
            <a:pPr marL="457200" lvl="0" indent="-387350" defTabSz="457200">
              <a:lnSpc>
                <a:spcPct val="90000"/>
              </a:lnSpc>
              <a:spcBef>
                <a:spcPts val="1000"/>
              </a:spcBef>
              <a:buSzPts val="2500"/>
              <a:buFont typeface="Wingdings 3" charset="2"/>
              <a:buChar char=""/>
            </a:pPr>
            <a:r>
              <a:rPr lang="en-US" sz="700"/>
              <a:t>Kafka Data Ingestion: Utilized Kafka Java libraries to ingest real-time data from Kafka topics.</a:t>
            </a:r>
          </a:p>
          <a:p>
            <a:pPr marL="457200" lvl="0" indent="-387350" defTabSz="457200">
              <a:lnSpc>
                <a:spcPct val="90000"/>
              </a:lnSpc>
              <a:spcBef>
                <a:spcPts val="1000"/>
              </a:spcBef>
              <a:buSzPts val="2500"/>
              <a:buFont typeface="Wingdings 3" charset="2"/>
              <a:buChar char=""/>
            </a:pPr>
            <a:endParaRPr lang="en-US" sz="700"/>
          </a:p>
          <a:p>
            <a:pPr marL="457200" lvl="0" indent="-387350" defTabSz="457200">
              <a:lnSpc>
                <a:spcPct val="90000"/>
              </a:lnSpc>
              <a:spcBef>
                <a:spcPts val="1000"/>
              </a:spcBef>
              <a:buSzPts val="2500"/>
              <a:buFont typeface="Wingdings 3" charset="2"/>
              <a:buChar char=""/>
            </a:pPr>
            <a:r>
              <a:rPr lang="en-US" sz="700"/>
              <a:t>Spark Streaming: Implemented Spark Streaming in Java to process and analyze the incoming Kafka messages in near real-time.</a:t>
            </a:r>
          </a:p>
          <a:p>
            <a:pPr marL="457200" lvl="0" indent="-387350" defTabSz="457200">
              <a:lnSpc>
                <a:spcPct val="90000"/>
              </a:lnSpc>
              <a:spcBef>
                <a:spcPts val="1000"/>
              </a:spcBef>
              <a:buSzPts val="2500"/>
              <a:buFont typeface="Wingdings 3" charset="2"/>
              <a:buChar char=""/>
            </a:pPr>
            <a:endParaRPr lang="en-US" sz="700"/>
          </a:p>
          <a:p>
            <a:pPr marL="457200" lvl="0" indent="-387350" defTabSz="457200">
              <a:lnSpc>
                <a:spcPct val="90000"/>
              </a:lnSpc>
              <a:spcBef>
                <a:spcPts val="1000"/>
              </a:spcBef>
              <a:buSzPts val="2500"/>
              <a:buFont typeface="Wingdings 3" charset="2"/>
              <a:buChar char=""/>
            </a:pPr>
            <a:r>
              <a:rPr lang="en-US" sz="700"/>
              <a:t>Data Transformation: Wrote Java code within Spark to perform data transformations, filtering, and enrichment as required.</a:t>
            </a:r>
          </a:p>
          <a:p>
            <a:pPr marL="457200" lvl="0" indent="-387350" defTabSz="457200">
              <a:lnSpc>
                <a:spcPct val="90000"/>
              </a:lnSpc>
              <a:spcBef>
                <a:spcPts val="1000"/>
              </a:spcBef>
              <a:buSzPts val="2500"/>
              <a:buFont typeface="Wingdings 3" charset="2"/>
              <a:buChar char=""/>
            </a:pPr>
            <a:endParaRPr lang="en-US" sz="700"/>
          </a:p>
          <a:p>
            <a:pPr marL="457200" lvl="0" indent="-387350" defTabSz="457200">
              <a:lnSpc>
                <a:spcPct val="90000"/>
              </a:lnSpc>
              <a:spcBef>
                <a:spcPts val="1000"/>
              </a:spcBef>
              <a:buSzPts val="2500"/>
              <a:buFont typeface="Wingdings 3" charset="2"/>
              <a:buChar char=""/>
            </a:pPr>
            <a:r>
              <a:rPr lang="en-US" sz="700"/>
              <a:t>HBase Integration: Integrated Java with HBase using the HBase Java API for seamless data storage.</a:t>
            </a:r>
          </a:p>
          <a:p>
            <a:pPr marL="457200" lvl="0" indent="-387350" defTabSz="457200">
              <a:lnSpc>
                <a:spcPct val="90000"/>
              </a:lnSpc>
              <a:spcBef>
                <a:spcPts val="1000"/>
              </a:spcBef>
              <a:buSzPts val="2500"/>
              <a:buFont typeface="Wingdings 3" charset="2"/>
              <a:buChar char=""/>
            </a:pPr>
            <a:endParaRPr lang="en-US" sz="700"/>
          </a:p>
          <a:p>
            <a:pPr marL="457200" lvl="0" indent="-387350" defTabSz="457200">
              <a:lnSpc>
                <a:spcPct val="90000"/>
              </a:lnSpc>
              <a:spcBef>
                <a:spcPts val="1000"/>
              </a:spcBef>
              <a:buSzPts val="2500"/>
              <a:buFont typeface="Wingdings 3" charset="2"/>
              <a:buChar char=""/>
            </a:pPr>
            <a:r>
              <a:rPr lang="en-US" sz="700"/>
              <a:t>Data Persistence: Stored processed data efficiently in HBase tables, considering column families and qualifiers.</a:t>
            </a:r>
          </a:p>
          <a:p>
            <a:pPr marL="457200" lvl="0" indent="-387350" defTabSz="457200">
              <a:lnSpc>
                <a:spcPct val="90000"/>
              </a:lnSpc>
              <a:spcBef>
                <a:spcPts val="1000"/>
              </a:spcBef>
              <a:buSzPts val="2500"/>
              <a:buFont typeface="Wingdings 3" charset="2"/>
              <a:buChar char=""/>
            </a:pPr>
            <a:endParaRPr lang="en-US" sz="700"/>
          </a:p>
          <a:p>
            <a:pPr marL="457200" lvl="0" indent="-387350" defTabSz="457200">
              <a:lnSpc>
                <a:spcPct val="90000"/>
              </a:lnSpc>
              <a:spcBef>
                <a:spcPts val="1000"/>
              </a:spcBef>
              <a:buSzPts val="2500"/>
              <a:buFont typeface="Wingdings 3" charset="2"/>
              <a:buChar char=""/>
            </a:pPr>
            <a:r>
              <a:rPr lang="en-US" sz="700"/>
              <a:t>Fault Tolerance: Ensured fault tolerance within the Java code to handle failures gracefully.</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Shape 128"/>
        <p:cNvGrpSpPr/>
        <p:nvPr/>
      </p:nvGrpSpPr>
      <p:grpSpPr>
        <a:xfrm>
          <a:off x="0" y="0"/>
          <a:ext cx="0" cy="0"/>
          <a:chOff x="0" y="0"/>
          <a:chExt cx="0" cy="0"/>
        </a:xfrm>
      </p:grpSpPr>
      <p:grpSp>
        <p:nvGrpSpPr>
          <p:cNvPr id="134" name="Group 133">
            <a:extLst>
              <a:ext uri="{FF2B5EF4-FFF2-40B4-BE49-F238E27FC236}">
                <a16:creationId xmlns:a16="http://schemas.microsoft.com/office/drawing/2014/main" id="{166BF9EE-F7AC-4FA5-AC7E-001B3A642F7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 y="171450"/>
            <a:ext cx="2138628" cy="4978966"/>
            <a:chOff x="2487613" y="285750"/>
            <a:chExt cx="2428875" cy="5654676"/>
          </a:xfrm>
        </p:grpSpPr>
        <p:sp>
          <p:nvSpPr>
            <p:cNvPr id="135" name="Freeform 11">
              <a:extLst>
                <a:ext uri="{FF2B5EF4-FFF2-40B4-BE49-F238E27FC236}">
                  <a16:creationId xmlns:a16="http://schemas.microsoft.com/office/drawing/2014/main" id="{3B48D182-44E3-4D8B-ACEF-F1A900BE44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txBody>
            <a:bodyPr/>
            <a:lstStyle/>
            <a:p>
              <a:endParaRPr lang="en-US"/>
            </a:p>
          </p:txBody>
        </p:sp>
        <p:sp>
          <p:nvSpPr>
            <p:cNvPr id="136" name="Freeform 12">
              <a:extLst>
                <a:ext uri="{FF2B5EF4-FFF2-40B4-BE49-F238E27FC236}">
                  <a16:creationId xmlns:a16="http://schemas.microsoft.com/office/drawing/2014/main" id="{355A535A-A489-477F-A314-593AA8CAFB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txBody>
            <a:bodyPr/>
            <a:lstStyle/>
            <a:p>
              <a:endParaRPr lang="en-US"/>
            </a:p>
          </p:txBody>
        </p:sp>
        <p:sp>
          <p:nvSpPr>
            <p:cNvPr id="137" name="Freeform 13">
              <a:extLst>
                <a:ext uri="{FF2B5EF4-FFF2-40B4-BE49-F238E27FC236}">
                  <a16:creationId xmlns:a16="http://schemas.microsoft.com/office/drawing/2014/main" id="{954C2D4C-FD83-4EF4-9312-04442ABD66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txBody>
            <a:bodyPr/>
            <a:lstStyle/>
            <a:p>
              <a:endParaRPr lang="en-US"/>
            </a:p>
          </p:txBody>
        </p:sp>
        <p:sp>
          <p:nvSpPr>
            <p:cNvPr id="138" name="Freeform 14">
              <a:extLst>
                <a:ext uri="{FF2B5EF4-FFF2-40B4-BE49-F238E27FC236}">
                  <a16:creationId xmlns:a16="http://schemas.microsoft.com/office/drawing/2014/main" id="{C20701C2-CD9A-4698-BC97-E1085820C2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txBody>
            <a:bodyPr/>
            <a:lstStyle/>
            <a:p>
              <a:endParaRPr lang="en-US"/>
            </a:p>
          </p:txBody>
        </p:sp>
        <p:sp>
          <p:nvSpPr>
            <p:cNvPr id="139" name="Freeform 15">
              <a:extLst>
                <a:ext uri="{FF2B5EF4-FFF2-40B4-BE49-F238E27FC236}">
                  <a16:creationId xmlns:a16="http://schemas.microsoft.com/office/drawing/2014/main" id="{62575C35-466F-42AE-87A1-D691849AB8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txBody>
            <a:bodyPr/>
            <a:lstStyle/>
            <a:p>
              <a:endParaRPr lang="en-US"/>
            </a:p>
          </p:txBody>
        </p:sp>
        <p:sp>
          <p:nvSpPr>
            <p:cNvPr id="140" name="Freeform 16">
              <a:extLst>
                <a:ext uri="{FF2B5EF4-FFF2-40B4-BE49-F238E27FC236}">
                  <a16:creationId xmlns:a16="http://schemas.microsoft.com/office/drawing/2014/main" id="{58236F37-6119-45AC-80A0-CD2C311B50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txBody>
            <a:bodyPr/>
            <a:lstStyle/>
            <a:p>
              <a:endParaRPr lang="en-US"/>
            </a:p>
          </p:txBody>
        </p:sp>
        <p:sp>
          <p:nvSpPr>
            <p:cNvPr id="141" name="Freeform 17">
              <a:extLst>
                <a:ext uri="{FF2B5EF4-FFF2-40B4-BE49-F238E27FC236}">
                  <a16:creationId xmlns:a16="http://schemas.microsoft.com/office/drawing/2014/main" id="{F3FDD799-39FE-4D6F-9A64-2F472B2150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txBody>
            <a:bodyPr/>
            <a:lstStyle/>
            <a:p>
              <a:endParaRPr lang="en-US"/>
            </a:p>
          </p:txBody>
        </p:sp>
        <p:sp>
          <p:nvSpPr>
            <p:cNvPr id="142" name="Freeform 18">
              <a:extLst>
                <a:ext uri="{FF2B5EF4-FFF2-40B4-BE49-F238E27FC236}">
                  <a16:creationId xmlns:a16="http://schemas.microsoft.com/office/drawing/2014/main" id="{9820D241-1D49-442C-A95A-00BC1BF9E2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txBody>
            <a:bodyPr/>
            <a:lstStyle/>
            <a:p>
              <a:endParaRPr lang="en-US"/>
            </a:p>
          </p:txBody>
        </p:sp>
        <p:sp>
          <p:nvSpPr>
            <p:cNvPr id="143" name="Freeform 19">
              <a:extLst>
                <a:ext uri="{FF2B5EF4-FFF2-40B4-BE49-F238E27FC236}">
                  <a16:creationId xmlns:a16="http://schemas.microsoft.com/office/drawing/2014/main" id="{EBC2197C-B383-4866-8ABD-74222400BE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txBody>
            <a:bodyPr/>
            <a:lstStyle/>
            <a:p>
              <a:endParaRPr lang="en-US"/>
            </a:p>
          </p:txBody>
        </p:sp>
        <p:sp>
          <p:nvSpPr>
            <p:cNvPr id="144" name="Freeform 20">
              <a:extLst>
                <a:ext uri="{FF2B5EF4-FFF2-40B4-BE49-F238E27FC236}">
                  <a16:creationId xmlns:a16="http://schemas.microsoft.com/office/drawing/2014/main" id="{404B06AA-FC93-4471-9DE4-56A401E70A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txBody>
            <a:bodyPr/>
            <a:lstStyle/>
            <a:p>
              <a:endParaRPr lang="en-US"/>
            </a:p>
          </p:txBody>
        </p:sp>
        <p:sp>
          <p:nvSpPr>
            <p:cNvPr id="145" name="Freeform 21">
              <a:extLst>
                <a:ext uri="{FF2B5EF4-FFF2-40B4-BE49-F238E27FC236}">
                  <a16:creationId xmlns:a16="http://schemas.microsoft.com/office/drawing/2014/main" id="{E580600C-013F-4FAF-8FB7-4CC0FA80A9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txBody>
            <a:bodyPr/>
            <a:lstStyle/>
            <a:p>
              <a:endParaRPr lang="en-US"/>
            </a:p>
          </p:txBody>
        </p:sp>
        <p:sp>
          <p:nvSpPr>
            <p:cNvPr id="146" name="Freeform 22">
              <a:extLst>
                <a:ext uri="{FF2B5EF4-FFF2-40B4-BE49-F238E27FC236}">
                  <a16:creationId xmlns:a16="http://schemas.microsoft.com/office/drawing/2014/main" id="{9BFCF199-64B2-4AEE-88C4-E954ABF362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txBody>
            <a:bodyPr/>
            <a:lstStyle/>
            <a:p>
              <a:endParaRPr lang="en-US"/>
            </a:p>
          </p:txBody>
        </p:sp>
      </p:grpSp>
      <p:grpSp>
        <p:nvGrpSpPr>
          <p:cNvPr id="148" name="Group 147">
            <a:extLst>
              <a:ext uri="{FF2B5EF4-FFF2-40B4-BE49-F238E27FC236}">
                <a16:creationId xmlns:a16="http://schemas.microsoft.com/office/drawing/2014/main" id="{E312DBA5-56D8-42B2-BA94-28168C2A670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0412" y="-589"/>
            <a:ext cx="1767505" cy="5140529"/>
            <a:chOff x="6627813" y="194833"/>
            <a:chExt cx="1952625" cy="5678918"/>
          </a:xfrm>
        </p:grpSpPr>
        <p:sp>
          <p:nvSpPr>
            <p:cNvPr id="149" name="Freeform 27">
              <a:extLst>
                <a:ext uri="{FF2B5EF4-FFF2-40B4-BE49-F238E27FC236}">
                  <a16:creationId xmlns:a16="http://schemas.microsoft.com/office/drawing/2014/main" id="{7AD46C74-3117-46B0-B267-0F61B57CAC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txBody>
            <a:bodyPr/>
            <a:lstStyle/>
            <a:p>
              <a:endParaRPr lang="en-US"/>
            </a:p>
          </p:txBody>
        </p:sp>
        <p:sp>
          <p:nvSpPr>
            <p:cNvPr id="150" name="Freeform 28">
              <a:extLst>
                <a:ext uri="{FF2B5EF4-FFF2-40B4-BE49-F238E27FC236}">
                  <a16:creationId xmlns:a16="http://schemas.microsoft.com/office/drawing/2014/main" id="{8C13B810-9664-45D8-8510-D6ED0ADD72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txBody>
            <a:bodyPr/>
            <a:lstStyle/>
            <a:p>
              <a:endParaRPr lang="en-US"/>
            </a:p>
          </p:txBody>
        </p:sp>
        <p:sp>
          <p:nvSpPr>
            <p:cNvPr id="151" name="Freeform 29">
              <a:extLst>
                <a:ext uri="{FF2B5EF4-FFF2-40B4-BE49-F238E27FC236}">
                  <a16:creationId xmlns:a16="http://schemas.microsoft.com/office/drawing/2014/main" id="{10306E52-A922-4458-BCCE-C3C840CC7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txBody>
            <a:bodyPr/>
            <a:lstStyle/>
            <a:p>
              <a:endParaRPr lang="en-US"/>
            </a:p>
          </p:txBody>
        </p:sp>
        <p:sp>
          <p:nvSpPr>
            <p:cNvPr id="152" name="Freeform 30">
              <a:extLst>
                <a:ext uri="{FF2B5EF4-FFF2-40B4-BE49-F238E27FC236}">
                  <a16:creationId xmlns:a16="http://schemas.microsoft.com/office/drawing/2014/main" id="{CB578819-B7E7-4250-932F-52AE2A2A9A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txBody>
            <a:bodyPr/>
            <a:lstStyle/>
            <a:p>
              <a:endParaRPr lang="en-US"/>
            </a:p>
          </p:txBody>
        </p:sp>
        <p:sp>
          <p:nvSpPr>
            <p:cNvPr id="153" name="Freeform 31">
              <a:extLst>
                <a:ext uri="{FF2B5EF4-FFF2-40B4-BE49-F238E27FC236}">
                  <a16:creationId xmlns:a16="http://schemas.microsoft.com/office/drawing/2014/main" id="{454B9C91-B623-424A-B16E-F764F189D3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txBody>
            <a:bodyPr/>
            <a:lstStyle/>
            <a:p>
              <a:endParaRPr lang="en-US"/>
            </a:p>
          </p:txBody>
        </p:sp>
        <p:sp>
          <p:nvSpPr>
            <p:cNvPr id="154" name="Freeform 32">
              <a:extLst>
                <a:ext uri="{FF2B5EF4-FFF2-40B4-BE49-F238E27FC236}">
                  <a16:creationId xmlns:a16="http://schemas.microsoft.com/office/drawing/2014/main" id="{EFD03C4A-8484-41E6-B458-032F1DCA70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txBody>
            <a:bodyPr/>
            <a:lstStyle/>
            <a:p>
              <a:endParaRPr lang="en-US"/>
            </a:p>
          </p:txBody>
        </p:sp>
        <p:sp>
          <p:nvSpPr>
            <p:cNvPr id="155" name="Freeform 33">
              <a:extLst>
                <a:ext uri="{FF2B5EF4-FFF2-40B4-BE49-F238E27FC236}">
                  <a16:creationId xmlns:a16="http://schemas.microsoft.com/office/drawing/2014/main" id="{DDC2F3C3-1D4E-4913-9C5C-F9A65B47E5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txBody>
            <a:bodyPr/>
            <a:lstStyle/>
            <a:p>
              <a:endParaRPr lang="en-US"/>
            </a:p>
          </p:txBody>
        </p:sp>
        <p:sp>
          <p:nvSpPr>
            <p:cNvPr id="156" name="Freeform 34">
              <a:extLst>
                <a:ext uri="{FF2B5EF4-FFF2-40B4-BE49-F238E27FC236}">
                  <a16:creationId xmlns:a16="http://schemas.microsoft.com/office/drawing/2014/main" id="{1E15BCA2-2420-4C53-ADE9-40FBAC2384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txBody>
            <a:bodyPr/>
            <a:lstStyle/>
            <a:p>
              <a:endParaRPr lang="en-US"/>
            </a:p>
          </p:txBody>
        </p:sp>
        <p:sp>
          <p:nvSpPr>
            <p:cNvPr id="157" name="Freeform 35">
              <a:extLst>
                <a:ext uri="{FF2B5EF4-FFF2-40B4-BE49-F238E27FC236}">
                  <a16:creationId xmlns:a16="http://schemas.microsoft.com/office/drawing/2014/main" id="{73D5FBF4-7129-4C51-B603-E3BC334195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txBody>
            <a:bodyPr/>
            <a:lstStyle/>
            <a:p>
              <a:endParaRPr lang="en-US"/>
            </a:p>
          </p:txBody>
        </p:sp>
        <p:sp>
          <p:nvSpPr>
            <p:cNvPr id="158" name="Freeform 36">
              <a:extLst>
                <a:ext uri="{FF2B5EF4-FFF2-40B4-BE49-F238E27FC236}">
                  <a16:creationId xmlns:a16="http://schemas.microsoft.com/office/drawing/2014/main" id="{0165B164-CE2A-494C-88FC-507232B37C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txBody>
            <a:bodyPr/>
            <a:lstStyle/>
            <a:p>
              <a:endParaRPr lang="en-US"/>
            </a:p>
          </p:txBody>
        </p:sp>
        <p:sp>
          <p:nvSpPr>
            <p:cNvPr id="159" name="Freeform 37">
              <a:extLst>
                <a:ext uri="{FF2B5EF4-FFF2-40B4-BE49-F238E27FC236}">
                  <a16:creationId xmlns:a16="http://schemas.microsoft.com/office/drawing/2014/main" id="{87F127E5-B10B-4D18-BCF0-E7C3C7F401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txBody>
            <a:bodyPr/>
            <a:lstStyle/>
            <a:p>
              <a:endParaRPr lang="en-US"/>
            </a:p>
          </p:txBody>
        </p:sp>
        <p:sp>
          <p:nvSpPr>
            <p:cNvPr id="160" name="Freeform 38">
              <a:extLst>
                <a:ext uri="{FF2B5EF4-FFF2-40B4-BE49-F238E27FC236}">
                  <a16:creationId xmlns:a16="http://schemas.microsoft.com/office/drawing/2014/main" id="{FC692D59-F28D-4E42-B435-225F2C6CFA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txBody>
            <a:bodyPr/>
            <a:lstStyle/>
            <a:p>
              <a:endParaRPr lang="en-US"/>
            </a:p>
          </p:txBody>
        </p:sp>
      </p:grpSp>
      <p:sp>
        <p:nvSpPr>
          <p:cNvPr id="162" name="Rectangle 161">
            <a:extLst>
              <a:ext uri="{FF2B5EF4-FFF2-40B4-BE49-F238E27FC236}">
                <a16:creationId xmlns:a16="http://schemas.microsoft.com/office/drawing/2014/main" id="{1996130F-9AB5-4DE9-8574-3AF891C5C1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37160" cy="51435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64" name="Freeform 6">
            <a:extLst>
              <a:ext uri="{FF2B5EF4-FFF2-40B4-BE49-F238E27FC236}">
                <a16:creationId xmlns:a16="http://schemas.microsoft.com/office/drawing/2014/main" id="{3623DEAC-F39C-45D6-86DC-1033F64295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242857"/>
            <a:ext cx="1308489" cy="583942"/>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txBody>
          <a:bodyPr/>
          <a:lstStyle/>
          <a:p>
            <a:endParaRPr lang="en-US"/>
          </a:p>
        </p:txBody>
      </p:sp>
      <p:sp useBgFill="1">
        <p:nvSpPr>
          <p:cNvPr id="166" name="Rectangle 165">
            <a:extLst>
              <a:ext uri="{FF2B5EF4-FFF2-40B4-BE49-F238E27FC236}">
                <a16:creationId xmlns:a16="http://schemas.microsoft.com/office/drawing/2014/main" id="{A692209D-B607-46C3-8560-07AF722916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89"/>
            <a:ext cx="9144000" cy="514052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Rectangle 167">
            <a:extLst>
              <a:ext uri="{FF2B5EF4-FFF2-40B4-BE49-F238E27FC236}">
                <a16:creationId xmlns:a16="http://schemas.microsoft.com/office/drawing/2014/main" id="{94874638-CF15-4908-BC4B-4908744D0B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3479799" cy="5143500"/>
          </a:xfrm>
          <a:prstGeom prst="rect">
            <a:avLst/>
          </a:prstGeom>
          <a:solidFill>
            <a:schemeClr val="tx2">
              <a:lumMod val="50000"/>
              <a:alpha val="9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29" name="Google Shape;129;p23"/>
          <p:cNvSpPr txBox="1">
            <a:spLocks noGrp="1"/>
          </p:cNvSpPr>
          <p:nvPr>
            <p:ph type="title"/>
          </p:nvPr>
        </p:nvSpPr>
        <p:spPr>
          <a:xfrm>
            <a:off x="405209" y="725562"/>
            <a:ext cx="2834152" cy="2957438"/>
          </a:xfrm>
          <a:prstGeom prst="rect">
            <a:avLst/>
          </a:prstGeom>
        </p:spPr>
        <p:txBody>
          <a:bodyPr spcFirstLastPara="1" vert="horz" lIns="91440" tIns="45720" rIns="91440" bIns="45720" rtlCol="0" anchor="b" anchorCtr="0">
            <a:normAutofit/>
          </a:bodyPr>
          <a:lstStyle/>
          <a:p>
            <a:pPr marL="0" lvl="0" indent="0" defTabSz="457200">
              <a:spcBef>
                <a:spcPct val="0"/>
              </a:spcBef>
              <a:spcAft>
                <a:spcPts val="0"/>
              </a:spcAft>
            </a:pPr>
            <a:r>
              <a:rPr lang="en-US" sz="3000">
                <a:solidFill>
                  <a:srgbClr val="FEFFFF"/>
                </a:solidFill>
              </a:rPr>
              <a:t>Spark Streaming Kafka topics to HBase</a:t>
            </a:r>
          </a:p>
        </p:txBody>
      </p:sp>
      <p:sp>
        <p:nvSpPr>
          <p:cNvPr id="170" name="Freeform 5">
            <a:extLst>
              <a:ext uri="{FF2B5EF4-FFF2-40B4-BE49-F238E27FC236}">
                <a16:creationId xmlns:a16="http://schemas.microsoft.com/office/drawing/2014/main" id="{5F1B8348-CD6E-4561-A704-C232D9A267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3774755"/>
            <a:ext cx="4053016" cy="642785"/>
          </a:xfrm>
          <a:custGeom>
            <a:avLst/>
            <a:gdLst>
              <a:gd name="T0" fmla="*/ 1114 w 1117"/>
              <a:gd name="T1" fmla="*/ 77 h 163"/>
              <a:gd name="T2" fmla="*/ 1040 w 1117"/>
              <a:gd name="T3" fmla="*/ 3 h 163"/>
              <a:gd name="T4" fmla="*/ 1039 w 1117"/>
              <a:gd name="T5" fmla="*/ 2 h 163"/>
              <a:gd name="T6" fmla="*/ 1034 w 1117"/>
              <a:gd name="T7" fmla="*/ 0 h 163"/>
              <a:gd name="T8" fmla="*/ 578 w 1117"/>
              <a:gd name="T9" fmla="*/ 0 h 163"/>
              <a:gd name="T10" fmla="*/ 562 w 1117"/>
              <a:gd name="T11" fmla="*/ 0 h 163"/>
              <a:gd name="T12" fmla="*/ 440 w 1117"/>
              <a:gd name="T13" fmla="*/ 0 h 163"/>
              <a:gd name="T14" fmla="*/ 106 w 1117"/>
              <a:gd name="T15" fmla="*/ 0 h 163"/>
              <a:gd name="T16" fmla="*/ 0 w 1117"/>
              <a:gd name="T17" fmla="*/ 0 h 163"/>
              <a:gd name="T18" fmla="*/ 0 w 1117"/>
              <a:gd name="T19" fmla="*/ 163 h 163"/>
              <a:gd name="T20" fmla="*/ 106 w 1117"/>
              <a:gd name="T21" fmla="*/ 163 h 163"/>
              <a:gd name="T22" fmla="*/ 440 w 1117"/>
              <a:gd name="T23" fmla="*/ 163 h 163"/>
              <a:gd name="T24" fmla="*/ 562 w 1117"/>
              <a:gd name="T25" fmla="*/ 163 h 163"/>
              <a:gd name="T26" fmla="*/ 578 w 1117"/>
              <a:gd name="T27" fmla="*/ 163 h 163"/>
              <a:gd name="T28" fmla="*/ 1034 w 1117"/>
              <a:gd name="T29" fmla="*/ 163 h 163"/>
              <a:gd name="T30" fmla="*/ 1039 w 1117"/>
              <a:gd name="T31" fmla="*/ 161 h 163"/>
              <a:gd name="T32" fmla="*/ 1040 w 1117"/>
              <a:gd name="T33" fmla="*/ 160 h 163"/>
              <a:gd name="T34" fmla="*/ 1114 w 1117"/>
              <a:gd name="T35" fmla="*/ 86 h 163"/>
              <a:gd name="T36" fmla="*/ 1114 w 1117"/>
              <a:gd name="T37" fmla="*/ 77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17" h="163">
                <a:moveTo>
                  <a:pt x="1114" y="77"/>
                </a:moveTo>
                <a:cubicBezTo>
                  <a:pt x="1040" y="3"/>
                  <a:pt x="1040" y="3"/>
                  <a:pt x="1040" y="3"/>
                </a:cubicBezTo>
                <a:cubicBezTo>
                  <a:pt x="1040" y="2"/>
                  <a:pt x="1039" y="2"/>
                  <a:pt x="1039" y="2"/>
                </a:cubicBezTo>
                <a:cubicBezTo>
                  <a:pt x="1038" y="1"/>
                  <a:pt x="1036" y="0"/>
                  <a:pt x="1034" y="0"/>
                </a:cubicBezTo>
                <a:cubicBezTo>
                  <a:pt x="578" y="0"/>
                  <a:pt x="578" y="0"/>
                  <a:pt x="578" y="0"/>
                </a:cubicBezTo>
                <a:cubicBezTo>
                  <a:pt x="562" y="0"/>
                  <a:pt x="562" y="0"/>
                  <a:pt x="562" y="0"/>
                </a:cubicBezTo>
                <a:cubicBezTo>
                  <a:pt x="440" y="0"/>
                  <a:pt x="440" y="0"/>
                  <a:pt x="440" y="0"/>
                </a:cubicBezTo>
                <a:cubicBezTo>
                  <a:pt x="106" y="0"/>
                  <a:pt x="106" y="0"/>
                  <a:pt x="106" y="0"/>
                </a:cubicBezTo>
                <a:cubicBezTo>
                  <a:pt x="0" y="0"/>
                  <a:pt x="0" y="0"/>
                  <a:pt x="0" y="0"/>
                </a:cubicBezTo>
                <a:cubicBezTo>
                  <a:pt x="0" y="163"/>
                  <a:pt x="0" y="163"/>
                  <a:pt x="0" y="163"/>
                </a:cubicBezTo>
                <a:cubicBezTo>
                  <a:pt x="106" y="163"/>
                  <a:pt x="106" y="163"/>
                  <a:pt x="106" y="163"/>
                </a:cubicBezTo>
                <a:cubicBezTo>
                  <a:pt x="440" y="163"/>
                  <a:pt x="440" y="163"/>
                  <a:pt x="440" y="163"/>
                </a:cubicBezTo>
                <a:cubicBezTo>
                  <a:pt x="562" y="163"/>
                  <a:pt x="562" y="163"/>
                  <a:pt x="562" y="163"/>
                </a:cubicBezTo>
                <a:cubicBezTo>
                  <a:pt x="578" y="163"/>
                  <a:pt x="578" y="163"/>
                  <a:pt x="578" y="163"/>
                </a:cubicBezTo>
                <a:cubicBezTo>
                  <a:pt x="1034" y="163"/>
                  <a:pt x="1034" y="163"/>
                  <a:pt x="1034" y="163"/>
                </a:cubicBezTo>
                <a:cubicBezTo>
                  <a:pt x="1036" y="163"/>
                  <a:pt x="1038" y="162"/>
                  <a:pt x="1039" y="161"/>
                </a:cubicBezTo>
                <a:cubicBezTo>
                  <a:pt x="1039" y="160"/>
                  <a:pt x="1040" y="160"/>
                  <a:pt x="1040" y="160"/>
                </a:cubicBezTo>
                <a:cubicBezTo>
                  <a:pt x="1114" y="86"/>
                  <a:pt x="1114" y="86"/>
                  <a:pt x="1114" y="86"/>
                </a:cubicBezTo>
                <a:cubicBezTo>
                  <a:pt x="1117" y="83"/>
                  <a:pt x="1117" y="79"/>
                  <a:pt x="1114" y="7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pic>
        <p:nvPicPr>
          <p:cNvPr id="3" name="Picture 2" descr="A screenshot of a computer program&#10;&#10;Description automatically generated">
            <a:extLst>
              <a:ext uri="{FF2B5EF4-FFF2-40B4-BE49-F238E27FC236}">
                <a16:creationId xmlns:a16="http://schemas.microsoft.com/office/drawing/2014/main" id="{14C9DB50-F1DC-6F30-69AB-452372AF12DA}"/>
              </a:ext>
            </a:extLst>
          </p:cNvPr>
          <p:cNvPicPr>
            <a:picLocks noChangeAspect="1"/>
          </p:cNvPicPr>
          <p:nvPr/>
        </p:nvPicPr>
        <p:blipFill rotWithShape="1">
          <a:blip r:embed="rId3"/>
          <a:srcRect l="9091" t="9091"/>
          <a:stretch/>
        </p:blipFill>
        <p:spPr>
          <a:xfrm>
            <a:off x="4190995" y="1384694"/>
            <a:ext cx="4230377" cy="237958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129"/>
                                        </p:tgtEl>
                                        <p:attrNameLst>
                                          <p:attrName>style.visibility</p:attrName>
                                        </p:attrNameLst>
                                      </p:cBhvr>
                                      <p:to>
                                        <p:strVal val="visible"/>
                                      </p:to>
                                    </p:set>
                                    <p:animEffect transition="in" filter="fade">
                                      <p:cBhvr>
                                        <p:cTn id="7" dur="400"/>
                                        <p:tgtEl>
                                          <p:spTgt spid="1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Shape 137"/>
        <p:cNvGrpSpPr/>
        <p:nvPr/>
      </p:nvGrpSpPr>
      <p:grpSpPr>
        <a:xfrm>
          <a:off x="0" y="0"/>
          <a:ext cx="0" cy="0"/>
          <a:chOff x="0" y="0"/>
          <a:chExt cx="0" cy="0"/>
        </a:xfrm>
      </p:grpSpPr>
      <p:grpSp>
        <p:nvGrpSpPr>
          <p:cNvPr id="143" name="Group 142">
            <a:extLst>
              <a:ext uri="{FF2B5EF4-FFF2-40B4-BE49-F238E27FC236}">
                <a16:creationId xmlns:a16="http://schemas.microsoft.com/office/drawing/2014/main" id="{166BF9EE-F7AC-4FA5-AC7E-001B3A642F7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 y="171450"/>
            <a:ext cx="2138628" cy="4978966"/>
            <a:chOff x="2487613" y="285750"/>
            <a:chExt cx="2428875" cy="5654676"/>
          </a:xfrm>
        </p:grpSpPr>
        <p:sp>
          <p:nvSpPr>
            <p:cNvPr id="144" name="Freeform 11">
              <a:extLst>
                <a:ext uri="{FF2B5EF4-FFF2-40B4-BE49-F238E27FC236}">
                  <a16:creationId xmlns:a16="http://schemas.microsoft.com/office/drawing/2014/main" id="{3B48D182-44E3-4D8B-ACEF-F1A900BE44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txBody>
            <a:bodyPr/>
            <a:lstStyle/>
            <a:p>
              <a:endParaRPr lang="en-US"/>
            </a:p>
          </p:txBody>
        </p:sp>
        <p:sp>
          <p:nvSpPr>
            <p:cNvPr id="145" name="Freeform 12">
              <a:extLst>
                <a:ext uri="{FF2B5EF4-FFF2-40B4-BE49-F238E27FC236}">
                  <a16:creationId xmlns:a16="http://schemas.microsoft.com/office/drawing/2014/main" id="{355A535A-A489-477F-A314-593AA8CAFB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txBody>
            <a:bodyPr/>
            <a:lstStyle/>
            <a:p>
              <a:endParaRPr lang="en-US"/>
            </a:p>
          </p:txBody>
        </p:sp>
        <p:sp>
          <p:nvSpPr>
            <p:cNvPr id="146" name="Freeform 13">
              <a:extLst>
                <a:ext uri="{FF2B5EF4-FFF2-40B4-BE49-F238E27FC236}">
                  <a16:creationId xmlns:a16="http://schemas.microsoft.com/office/drawing/2014/main" id="{954C2D4C-FD83-4EF4-9312-04442ABD66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txBody>
            <a:bodyPr/>
            <a:lstStyle/>
            <a:p>
              <a:endParaRPr lang="en-US"/>
            </a:p>
          </p:txBody>
        </p:sp>
        <p:sp>
          <p:nvSpPr>
            <p:cNvPr id="147" name="Freeform 14">
              <a:extLst>
                <a:ext uri="{FF2B5EF4-FFF2-40B4-BE49-F238E27FC236}">
                  <a16:creationId xmlns:a16="http://schemas.microsoft.com/office/drawing/2014/main" id="{C20701C2-CD9A-4698-BC97-E1085820C2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txBody>
            <a:bodyPr/>
            <a:lstStyle/>
            <a:p>
              <a:endParaRPr lang="en-US"/>
            </a:p>
          </p:txBody>
        </p:sp>
        <p:sp>
          <p:nvSpPr>
            <p:cNvPr id="148" name="Freeform 15">
              <a:extLst>
                <a:ext uri="{FF2B5EF4-FFF2-40B4-BE49-F238E27FC236}">
                  <a16:creationId xmlns:a16="http://schemas.microsoft.com/office/drawing/2014/main" id="{62575C35-466F-42AE-87A1-D691849AB8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txBody>
            <a:bodyPr/>
            <a:lstStyle/>
            <a:p>
              <a:endParaRPr lang="en-US"/>
            </a:p>
          </p:txBody>
        </p:sp>
        <p:sp>
          <p:nvSpPr>
            <p:cNvPr id="149" name="Freeform 16">
              <a:extLst>
                <a:ext uri="{FF2B5EF4-FFF2-40B4-BE49-F238E27FC236}">
                  <a16:creationId xmlns:a16="http://schemas.microsoft.com/office/drawing/2014/main" id="{58236F37-6119-45AC-80A0-CD2C311B50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txBody>
            <a:bodyPr/>
            <a:lstStyle/>
            <a:p>
              <a:endParaRPr lang="en-US"/>
            </a:p>
          </p:txBody>
        </p:sp>
        <p:sp>
          <p:nvSpPr>
            <p:cNvPr id="150" name="Freeform 17">
              <a:extLst>
                <a:ext uri="{FF2B5EF4-FFF2-40B4-BE49-F238E27FC236}">
                  <a16:creationId xmlns:a16="http://schemas.microsoft.com/office/drawing/2014/main" id="{F3FDD799-39FE-4D6F-9A64-2F472B2150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txBody>
            <a:bodyPr/>
            <a:lstStyle/>
            <a:p>
              <a:endParaRPr lang="en-US"/>
            </a:p>
          </p:txBody>
        </p:sp>
        <p:sp>
          <p:nvSpPr>
            <p:cNvPr id="151" name="Freeform 18">
              <a:extLst>
                <a:ext uri="{FF2B5EF4-FFF2-40B4-BE49-F238E27FC236}">
                  <a16:creationId xmlns:a16="http://schemas.microsoft.com/office/drawing/2014/main" id="{9820D241-1D49-442C-A95A-00BC1BF9E2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txBody>
            <a:bodyPr/>
            <a:lstStyle/>
            <a:p>
              <a:endParaRPr lang="en-US"/>
            </a:p>
          </p:txBody>
        </p:sp>
        <p:sp>
          <p:nvSpPr>
            <p:cNvPr id="152" name="Freeform 19">
              <a:extLst>
                <a:ext uri="{FF2B5EF4-FFF2-40B4-BE49-F238E27FC236}">
                  <a16:creationId xmlns:a16="http://schemas.microsoft.com/office/drawing/2014/main" id="{EBC2197C-B383-4866-8ABD-74222400BE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txBody>
            <a:bodyPr/>
            <a:lstStyle/>
            <a:p>
              <a:endParaRPr lang="en-US"/>
            </a:p>
          </p:txBody>
        </p:sp>
        <p:sp>
          <p:nvSpPr>
            <p:cNvPr id="153" name="Freeform 20">
              <a:extLst>
                <a:ext uri="{FF2B5EF4-FFF2-40B4-BE49-F238E27FC236}">
                  <a16:creationId xmlns:a16="http://schemas.microsoft.com/office/drawing/2014/main" id="{404B06AA-FC93-4471-9DE4-56A401E70A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txBody>
            <a:bodyPr/>
            <a:lstStyle/>
            <a:p>
              <a:endParaRPr lang="en-US"/>
            </a:p>
          </p:txBody>
        </p:sp>
        <p:sp>
          <p:nvSpPr>
            <p:cNvPr id="154" name="Freeform 21">
              <a:extLst>
                <a:ext uri="{FF2B5EF4-FFF2-40B4-BE49-F238E27FC236}">
                  <a16:creationId xmlns:a16="http://schemas.microsoft.com/office/drawing/2014/main" id="{E580600C-013F-4FAF-8FB7-4CC0FA80A9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txBody>
            <a:bodyPr/>
            <a:lstStyle/>
            <a:p>
              <a:endParaRPr lang="en-US"/>
            </a:p>
          </p:txBody>
        </p:sp>
        <p:sp>
          <p:nvSpPr>
            <p:cNvPr id="155" name="Freeform 22">
              <a:extLst>
                <a:ext uri="{FF2B5EF4-FFF2-40B4-BE49-F238E27FC236}">
                  <a16:creationId xmlns:a16="http://schemas.microsoft.com/office/drawing/2014/main" id="{9BFCF199-64B2-4AEE-88C4-E954ABF362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txBody>
            <a:bodyPr/>
            <a:lstStyle/>
            <a:p>
              <a:endParaRPr lang="en-US"/>
            </a:p>
          </p:txBody>
        </p:sp>
      </p:grpSp>
      <p:grpSp>
        <p:nvGrpSpPr>
          <p:cNvPr id="157" name="Group 156">
            <a:extLst>
              <a:ext uri="{FF2B5EF4-FFF2-40B4-BE49-F238E27FC236}">
                <a16:creationId xmlns:a16="http://schemas.microsoft.com/office/drawing/2014/main" id="{E312DBA5-56D8-42B2-BA94-28168C2A670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0412" y="-589"/>
            <a:ext cx="1767505" cy="5140529"/>
            <a:chOff x="6627813" y="194833"/>
            <a:chExt cx="1952625" cy="5678918"/>
          </a:xfrm>
        </p:grpSpPr>
        <p:sp>
          <p:nvSpPr>
            <p:cNvPr id="158" name="Freeform 27">
              <a:extLst>
                <a:ext uri="{FF2B5EF4-FFF2-40B4-BE49-F238E27FC236}">
                  <a16:creationId xmlns:a16="http://schemas.microsoft.com/office/drawing/2014/main" id="{7AD46C74-3117-46B0-B267-0F61B57CAC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txBody>
            <a:bodyPr/>
            <a:lstStyle/>
            <a:p>
              <a:endParaRPr lang="en-US"/>
            </a:p>
          </p:txBody>
        </p:sp>
        <p:sp>
          <p:nvSpPr>
            <p:cNvPr id="159" name="Freeform 28">
              <a:extLst>
                <a:ext uri="{FF2B5EF4-FFF2-40B4-BE49-F238E27FC236}">
                  <a16:creationId xmlns:a16="http://schemas.microsoft.com/office/drawing/2014/main" id="{8C13B810-9664-45D8-8510-D6ED0ADD72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txBody>
            <a:bodyPr/>
            <a:lstStyle/>
            <a:p>
              <a:endParaRPr lang="en-US"/>
            </a:p>
          </p:txBody>
        </p:sp>
        <p:sp>
          <p:nvSpPr>
            <p:cNvPr id="160" name="Freeform 29">
              <a:extLst>
                <a:ext uri="{FF2B5EF4-FFF2-40B4-BE49-F238E27FC236}">
                  <a16:creationId xmlns:a16="http://schemas.microsoft.com/office/drawing/2014/main" id="{10306E52-A922-4458-BCCE-C3C840CC7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txBody>
            <a:bodyPr/>
            <a:lstStyle/>
            <a:p>
              <a:endParaRPr lang="en-US"/>
            </a:p>
          </p:txBody>
        </p:sp>
        <p:sp>
          <p:nvSpPr>
            <p:cNvPr id="161" name="Freeform 30">
              <a:extLst>
                <a:ext uri="{FF2B5EF4-FFF2-40B4-BE49-F238E27FC236}">
                  <a16:creationId xmlns:a16="http://schemas.microsoft.com/office/drawing/2014/main" id="{CB578819-B7E7-4250-932F-52AE2A2A9A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txBody>
            <a:bodyPr/>
            <a:lstStyle/>
            <a:p>
              <a:endParaRPr lang="en-US"/>
            </a:p>
          </p:txBody>
        </p:sp>
        <p:sp>
          <p:nvSpPr>
            <p:cNvPr id="162" name="Freeform 31">
              <a:extLst>
                <a:ext uri="{FF2B5EF4-FFF2-40B4-BE49-F238E27FC236}">
                  <a16:creationId xmlns:a16="http://schemas.microsoft.com/office/drawing/2014/main" id="{454B9C91-B623-424A-B16E-F764F189D3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txBody>
            <a:bodyPr/>
            <a:lstStyle/>
            <a:p>
              <a:endParaRPr lang="en-US"/>
            </a:p>
          </p:txBody>
        </p:sp>
        <p:sp>
          <p:nvSpPr>
            <p:cNvPr id="163" name="Freeform 32">
              <a:extLst>
                <a:ext uri="{FF2B5EF4-FFF2-40B4-BE49-F238E27FC236}">
                  <a16:creationId xmlns:a16="http://schemas.microsoft.com/office/drawing/2014/main" id="{EFD03C4A-8484-41E6-B458-032F1DCA70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txBody>
            <a:bodyPr/>
            <a:lstStyle/>
            <a:p>
              <a:endParaRPr lang="en-US"/>
            </a:p>
          </p:txBody>
        </p:sp>
        <p:sp>
          <p:nvSpPr>
            <p:cNvPr id="164" name="Freeform 33">
              <a:extLst>
                <a:ext uri="{FF2B5EF4-FFF2-40B4-BE49-F238E27FC236}">
                  <a16:creationId xmlns:a16="http://schemas.microsoft.com/office/drawing/2014/main" id="{DDC2F3C3-1D4E-4913-9C5C-F9A65B47E5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txBody>
            <a:bodyPr/>
            <a:lstStyle/>
            <a:p>
              <a:endParaRPr lang="en-US"/>
            </a:p>
          </p:txBody>
        </p:sp>
        <p:sp>
          <p:nvSpPr>
            <p:cNvPr id="165" name="Freeform 34">
              <a:extLst>
                <a:ext uri="{FF2B5EF4-FFF2-40B4-BE49-F238E27FC236}">
                  <a16:creationId xmlns:a16="http://schemas.microsoft.com/office/drawing/2014/main" id="{1E15BCA2-2420-4C53-ADE9-40FBAC2384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txBody>
            <a:bodyPr/>
            <a:lstStyle/>
            <a:p>
              <a:endParaRPr lang="en-US"/>
            </a:p>
          </p:txBody>
        </p:sp>
        <p:sp>
          <p:nvSpPr>
            <p:cNvPr id="166" name="Freeform 35">
              <a:extLst>
                <a:ext uri="{FF2B5EF4-FFF2-40B4-BE49-F238E27FC236}">
                  <a16:creationId xmlns:a16="http://schemas.microsoft.com/office/drawing/2014/main" id="{73D5FBF4-7129-4C51-B603-E3BC334195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txBody>
            <a:bodyPr/>
            <a:lstStyle/>
            <a:p>
              <a:endParaRPr lang="en-US"/>
            </a:p>
          </p:txBody>
        </p:sp>
        <p:sp>
          <p:nvSpPr>
            <p:cNvPr id="167" name="Freeform 36">
              <a:extLst>
                <a:ext uri="{FF2B5EF4-FFF2-40B4-BE49-F238E27FC236}">
                  <a16:creationId xmlns:a16="http://schemas.microsoft.com/office/drawing/2014/main" id="{0165B164-CE2A-494C-88FC-507232B37C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txBody>
            <a:bodyPr/>
            <a:lstStyle/>
            <a:p>
              <a:endParaRPr lang="en-US"/>
            </a:p>
          </p:txBody>
        </p:sp>
        <p:sp>
          <p:nvSpPr>
            <p:cNvPr id="168" name="Freeform 37">
              <a:extLst>
                <a:ext uri="{FF2B5EF4-FFF2-40B4-BE49-F238E27FC236}">
                  <a16:creationId xmlns:a16="http://schemas.microsoft.com/office/drawing/2014/main" id="{87F127E5-B10B-4D18-BCF0-E7C3C7F401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txBody>
            <a:bodyPr/>
            <a:lstStyle/>
            <a:p>
              <a:endParaRPr lang="en-US"/>
            </a:p>
          </p:txBody>
        </p:sp>
        <p:sp>
          <p:nvSpPr>
            <p:cNvPr id="169" name="Freeform 38">
              <a:extLst>
                <a:ext uri="{FF2B5EF4-FFF2-40B4-BE49-F238E27FC236}">
                  <a16:creationId xmlns:a16="http://schemas.microsoft.com/office/drawing/2014/main" id="{FC692D59-F28D-4E42-B435-225F2C6CFA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txBody>
            <a:bodyPr/>
            <a:lstStyle/>
            <a:p>
              <a:endParaRPr lang="en-US"/>
            </a:p>
          </p:txBody>
        </p:sp>
      </p:grpSp>
      <p:sp>
        <p:nvSpPr>
          <p:cNvPr id="171" name="Rectangle 170">
            <a:extLst>
              <a:ext uri="{FF2B5EF4-FFF2-40B4-BE49-F238E27FC236}">
                <a16:creationId xmlns:a16="http://schemas.microsoft.com/office/drawing/2014/main" id="{1996130F-9AB5-4DE9-8574-3AF891C5C1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37160" cy="51435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73" name="Freeform 6">
            <a:extLst>
              <a:ext uri="{FF2B5EF4-FFF2-40B4-BE49-F238E27FC236}">
                <a16:creationId xmlns:a16="http://schemas.microsoft.com/office/drawing/2014/main" id="{3623DEAC-F39C-45D6-86DC-1033F64295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242857"/>
            <a:ext cx="1308489" cy="583942"/>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txBody>
          <a:bodyPr/>
          <a:lstStyle/>
          <a:p>
            <a:endParaRPr lang="en-US"/>
          </a:p>
        </p:txBody>
      </p:sp>
      <p:sp useBgFill="1">
        <p:nvSpPr>
          <p:cNvPr id="175" name="Rectangle 174">
            <a:extLst>
              <a:ext uri="{FF2B5EF4-FFF2-40B4-BE49-F238E27FC236}">
                <a16:creationId xmlns:a16="http://schemas.microsoft.com/office/drawing/2014/main" id="{CADF4631-3C8F-45EE-8D19-4D3E8426B3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89"/>
            <a:ext cx="9144000" cy="514052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7" name="Group 176">
            <a:extLst>
              <a:ext uri="{FF2B5EF4-FFF2-40B4-BE49-F238E27FC236}">
                <a16:creationId xmlns:a16="http://schemas.microsoft.com/office/drawing/2014/main" id="{F291099C-17EE-4E0E-B096-C7997505003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 y="171450"/>
            <a:ext cx="2138628" cy="4978966"/>
            <a:chOff x="2487613" y="285750"/>
            <a:chExt cx="2428875" cy="5654676"/>
          </a:xfrm>
        </p:grpSpPr>
        <p:sp>
          <p:nvSpPr>
            <p:cNvPr id="178" name="Freeform 11">
              <a:extLst>
                <a:ext uri="{FF2B5EF4-FFF2-40B4-BE49-F238E27FC236}">
                  <a16:creationId xmlns:a16="http://schemas.microsoft.com/office/drawing/2014/main" id="{E21C6221-3E1B-4ABD-8172-FAE995E65F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txBody>
            <a:bodyPr/>
            <a:lstStyle/>
            <a:p>
              <a:endParaRPr lang="en-US"/>
            </a:p>
          </p:txBody>
        </p:sp>
        <p:sp>
          <p:nvSpPr>
            <p:cNvPr id="179" name="Freeform 12">
              <a:extLst>
                <a:ext uri="{FF2B5EF4-FFF2-40B4-BE49-F238E27FC236}">
                  <a16:creationId xmlns:a16="http://schemas.microsoft.com/office/drawing/2014/main" id="{D3EF5991-93EA-451F-BB82-1ABC4AC0D2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txBody>
            <a:bodyPr/>
            <a:lstStyle/>
            <a:p>
              <a:endParaRPr lang="en-US"/>
            </a:p>
          </p:txBody>
        </p:sp>
        <p:sp>
          <p:nvSpPr>
            <p:cNvPr id="180" name="Freeform 13">
              <a:extLst>
                <a:ext uri="{FF2B5EF4-FFF2-40B4-BE49-F238E27FC236}">
                  <a16:creationId xmlns:a16="http://schemas.microsoft.com/office/drawing/2014/main" id="{136F96F7-16E6-48A1-A211-0B4A4D0C83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txBody>
            <a:bodyPr/>
            <a:lstStyle/>
            <a:p>
              <a:endParaRPr lang="en-US"/>
            </a:p>
          </p:txBody>
        </p:sp>
        <p:sp>
          <p:nvSpPr>
            <p:cNvPr id="181" name="Freeform 14">
              <a:extLst>
                <a:ext uri="{FF2B5EF4-FFF2-40B4-BE49-F238E27FC236}">
                  <a16:creationId xmlns:a16="http://schemas.microsoft.com/office/drawing/2014/main" id="{5C00D000-7FA5-40C4-AB6A-DE3A61AB83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txBody>
            <a:bodyPr/>
            <a:lstStyle/>
            <a:p>
              <a:endParaRPr lang="en-US"/>
            </a:p>
          </p:txBody>
        </p:sp>
        <p:sp>
          <p:nvSpPr>
            <p:cNvPr id="182" name="Freeform 15">
              <a:extLst>
                <a:ext uri="{FF2B5EF4-FFF2-40B4-BE49-F238E27FC236}">
                  <a16:creationId xmlns:a16="http://schemas.microsoft.com/office/drawing/2014/main" id="{5AAEB880-A03D-4743-9060-D7A846FA6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txBody>
            <a:bodyPr/>
            <a:lstStyle/>
            <a:p>
              <a:endParaRPr lang="en-US"/>
            </a:p>
          </p:txBody>
        </p:sp>
        <p:sp>
          <p:nvSpPr>
            <p:cNvPr id="183" name="Freeform 16">
              <a:extLst>
                <a:ext uri="{FF2B5EF4-FFF2-40B4-BE49-F238E27FC236}">
                  <a16:creationId xmlns:a16="http://schemas.microsoft.com/office/drawing/2014/main" id="{CC64DD68-0B96-4DE9-8FD5-3175E4A3F1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txBody>
            <a:bodyPr/>
            <a:lstStyle/>
            <a:p>
              <a:endParaRPr lang="en-US"/>
            </a:p>
          </p:txBody>
        </p:sp>
        <p:sp>
          <p:nvSpPr>
            <p:cNvPr id="184" name="Freeform 17">
              <a:extLst>
                <a:ext uri="{FF2B5EF4-FFF2-40B4-BE49-F238E27FC236}">
                  <a16:creationId xmlns:a16="http://schemas.microsoft.com/office/drawing/2014/main" id="{69118400-C17B-4068-86D3-93CAE7702C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txBody>
            <a:bodyPr/>
            <a:lstStyle/>
            <a:p>
              <a:endParaRPr lang="en-US"/>
            </a:p>
          </p:txBody>
        </p:sp>
        <p:sp>
          <p:nvSpPr>
            <p:cNvPr id="185" name="Freeform 18">
              <a:extLst>
                <a:ext uri="{FF2B5EF4-FFF2-40B4-BE49-F238E27FC236}">
                  <a16:creationId xmlns:a16="http://schemas.microsoft.com/office/drawing/2014/main" id="{117FA22F-CBA8-4CF5-B8CC-2D169B67E4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txBody>
            <a:bodyPr/>
            <a:lstStyle/>
            <a:p>
              <a:endParaRPr lang="en-US"/>
            </a:p>
          </p:txBody>
        </p:sp>
        <p:sp>
          <p:nvSpPr>
            <p:cNvPr id="186" name="Freeform 19">
              <a:extLst>
                <a:ext uri="{FF2B5EF4-FFF2-40B4-BE49-F238E27FC236}">
                  <a16:creationId xmlns:a16="http://schemas.microsoft.com/office/drawing/2014/main" id="{8FB2D443-8598-4CEE-AED2-BEF49AA95C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txBody>
            <a:bodyPr/>
            <a:lstStyle/>
            <a:p>
              <a:endParaRPr lang="en-US"/>
            </a:p>
          </p:txBody>
        </p:sp>
        <p:sp>
          <p:nvSpPr>
            <p:cNvPr id="187" name="Freeform 20">
              <a:extLst>
                <a:ext uri="{FF2B5EF4-FFF2-40B4-BE49-F238E27FC236}">
                  <a16:creationId xmlns:a16="http://schemas.microsoft.com/office/drawing/2014/main" id="{92593E33-68AF-485D-99D0-080CEA1971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txBody>
            <a:bodyPr/>
            <a:lstStyle/>
            <a:p>
              <a:endParaRPr lang="en-US"/>
            </a:p>
          </p:txBody>
        </p:sp>
        <p:sp>
          <p:nvSpPr>
            <p:cNvPr id="188" name="Freeform 21">
              <a:extLst>
                <a:ext uri="{FF2B5EF4-FFF2-40B4-BE49-F238E27FC236}">
                  <a16:creationId xmlns:a16="http://schemas.microsoft.com/office/drawing/2014/main" id="{96A28427-575C-4904-AC4B-3DD62801DC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txBody>
            <a:bodyPr/>
            <a:lstStyle/>
            <a:p>
              <a:endParaRPr lang="en-US"/>
            </a:p>
          </p:txBody>
        </p:sp>
        <p:sp>
          <p:nvSpPr>
            <p:cNvPr id="189" name="Freeform 22">
              <a:extLst>
                <a:ext uri="{FF2B5EF4-FFF2-40B4-BE49-F238E27FC236}">
                  <a16:creationId xmlns:a16="http://schemas.microsoft.com/office/drawing/2014/main" id="{782FA736-DE89-4D13-B0A7-3906B32CEF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txBody>
            <a:bodyPr/>
            <a:lstStyle/>
            <a:p>
              <a:endParaRPr lang="en-US"/>
            </a:p>
          </p:txBody>
        </p:sp>
      </p:grpSp>
      <p:sp>
        <p:nvSpPr>
          <p:cNvPr id="138" name="Google Shape;138;p24"/>
          <p:cNvSpPr txBox="1">
            <a:spLocks noGrp="1"/>
          </p:cNvSpPr>
          <p:nvPr>
            <p:ph type="title"/>
          </p:nvPr>
        </p:nvSpPr>
        <p:spPr>
          <a:xfrm>
            <a:off x="1941909" y="3397155"/>
            <a:ext cx="6686550" cy="871817"/>
          </a:xfrm>
          <a:prstGeom prst="rect">
            <a:avLst/>
          </a:prstGeom>
        </p:spPr>
        <p:txBody>
          <a:bodyPr spcFirstLastPara="1" vert="horz" lIns="91440" tIns="45720" rIns="91440" bIns="45720" rtlCol="0" anchor="b" anchorCtr="0">
            <a:normAutofit/>
          </a:bodyPr>
          <a:lstStyle/>
          <a:p>
            <a:pPr marL="0" lvl="0" indent="0" defTabSz="457200">
              <a:lnSpc>
                <a:spcPct val="90000"/>
              </a:lnSpc>
              <a:spcBef>
                <a:spcPct val="0"/>
              </a:spcBef>
              <a:spcAft>
                <a:spcPts val="0"/>
              </a:spcAft>
            </a:pPr>
            <a:r>
              <a:rPr lang="en-US" sz="2600"/>
              <a:t>Spark Streaming Kafka topics to HBase Cont’d…</a:t>
            </a:r>
          </a:p>
        </p:txBody>
      </p:sp>
      <p:grpSp>
        <p:nvGrpSpPr>
          <p:cNvPr id="191" name="Group 190">
            <a:extLst>
              <a:ext uri="{FF2B5EF4-FFF2-40B4-BE49-F238E27FC236}">
                <a16:creationId xmlns:a16="http://schemas.microsoft.com/office/drawing/2014/main" id="{6A54B62D-FC5C-4E1A-8D8B-279576FE537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0412" y="-589"/>
            <a:ext cx="1767505" cy="5140529"/>
            <a:chOff x="6627813" y="194833"/>
            <a:chExt cx="1952625" cy="5678918"/>
          </a:xfrm>
        </p:grpSpPr>
        <p:sp>
          <p:nvSpPr>
            <p:cNvPr id="192" name="Freeform 27">
              <a:extLst>
                <a:ext uri="{FF2B5EF4-FFF2-40B4-BE49-F238E27FC236}">
                  <a16:creationId xmlns:a16="http://schemas.microsoft.com/office/drawing/2014/main" id="{4706D2CB-CE4C-4F40-B189-FD7BB4466B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txBody>
            <a:bodyPr/>
            <a:lstStyle/>
            <a:p>
              <a:endParaRPr lang="en-US"/>
            </a:p>
          </p:txBody>
        </p:sp>
        <p:sp>
          <p:nvSpPr>
            <p:cNvPr id="193" name="Freeform 28">
              <a:extLst>
                <a:ext uri="{FF2B5EF4-FFF2-40B4-BE49-F238E27FC236}">
                  <a16:creationId xmlns:a16="http://schemas.microsoft.com/office/drawing/2014/main" id="{2714CF7E-2DF6-4F91-8BB2-D62E8B549D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txBody>
            <a:bodyPr/>
            <a:lstStyle/>
            <a:p>
              <a:endParaRPr lang="en-US"/>
            </a:p>
          </p:txBody>
        </p:sp>
        <p:sp>
          <p:nvSpPr>
            <p:cNvPr id="194" name="Freeform 29">
              <a:extLst>
                <a:ext uri="{FF2B5EF4-FFF2-40B4-BE49-F238E27FC236}">
                  <a16:creationId xmlns:a16="http://schemas.microsoft.com/office/drawing/2014/main" id="{F30DCFE1-624D-4D3C-AC61-757C2FF356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txBody>
            <a:bodyPr/>
            <a:lstStyle/>
            <a:p>
              <a:endParaRPr lang="en-US"/>
            </a:p>
          </p:txBody>
        </p:sp>
        <p:sp>
          <p:nvSpPr>
            <p:cNvPr id="195" name="Freeform 30">
              <a:extLst>
                <a:ext uri="{FF2B5EF4-FFF2-40B4-BE49-F238E27FC236}">
                  <a16:creationId xmlns:a16="http://schemas.microsoft.com/office/drawing/2014/main" id="{BF08ABFE-DD31-4F1F-9520-93CC613CD3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txBody>
            <a:bodyPr/>
            <a:lstStyle/>
            <a:p>
              <a:endParaRPr lang="en-US"/>
            </a:p>
          </p:txBody>
        </p:sp>
        <p:sp>
          <p:nvSpPr>
            <p:cNvPr id="196" name="Freeform 31">
              <a:extLst>
                <a:ext uri="{FF2B5EF4-FFF2-40B4-BE49-F238E27FC236}">
                  <a16:creationId xmlns:a16="http://schemas.microsoft.com/office/drawing/2014/main" id="{ADFB2DBD-F00A-4820-876F-4E75F216B1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txBody>
            <a:bodyPr/>
            <a:lstStyle/>
            <a:p>
              <a:endParaRPr lang="en-US"/>
            </a:p>
          </p:txBody>
        </p:sp>
        <p:sp>
          <p:nvSpPr>
            <p:cNvPr id="197" name="Freeform 32">
              <a:extLst>
                <a:ext uri="{FF2B5EF4-FFF2-40B4-BE49-F238E27FC236}">
                  <a16:creationId xmlns:a16="http://schemas.microsoft.com/office/drawing/2014/main" id="{3F85387B-5668-4570-BC5C-AA89417C71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txBody>
            <a:bodyPr/>
            <a:lstStyle/>
            <a:p>
              <a:endParaRPr lang="en-US"/>
            </a:p>
          </p:txBody>
        </p:sp>
        <p:sp>
          <p:nvSpPr>
            <p:cNvPr id="198" name="Freeform 33">
              <a:extLst>
                <a:ext uri="{FF2B5EF4-FFF2-40B4-BE49-F238E27FC236}">
                  <a16:creationId xmlns:a16="http://schemas.microsoft.com/office/drawing/2014/main" id="{FEA70EF6-623D-453D-8360-1B0C142A29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txBody>
            <a:bodyPr/>
            <a:lstStyle/>
            <a:p>
              <a:endParaRPr lang="en-US"/>
            </a:p>
          </p:txBody>
        </p:sp>
        <p:sp>
          <p:nvSpPr>
            <p:cNvPr id="199" name="Freeform 34">
              <a:extLst>
                <a:ext uri="{FF2B5EF4-FFF2-40B4-BE49-F238E27FC236}">
                  <a16:creationId xmlns:a16="http://schemas.microsoft.com/office/drawing/2014/main" id="{FE3B449C-A5FE-44B9-A01C-A115C37D36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txBody>
            <a:bodyPr/>
            <a:lstStyle/>
            <a:p>
              <a:endParaRPr lang="en-US"/>
            </a:p>
          </p:txBody>
        </p:sp>
        <p:sp>
          <p:nvSpPr>
            <p:cNvPr id="200" name="Freeform 35">
              <a:extLst>
                <a:ext uri="{FF2B5EF4-FFF2-40B4-BE49-F238E27FC236}">
                  <a16:creationId xmlns:a16="http://schemas.microsoft.com/office/drawing/2014/main" id="{BD672E89-DAB4-41AE-891D-6B6A52B0EA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txBody>
            <a:bodyPr/>
            <a:lstStyle/>
            <a:p>
              <a:endParaRPr lang="en-US"/>
            </a:p>
          </p:txBody>
        </p:sp>
        <p:sp>
          <p:nvSpPr>
            <p:cNvPr id="201" name="Freeform 36">
              <a:extLst>
                <a:ext uri="{FF2B5EF4-FFF2-40B4-BE49-F238E27FC236}">
                  <a16:creationId xmlns:a16="http://schemas.microsoft.com/office/drawing/2014/main" id="{C69123C3-F0F9-4AA7-BA7B-9E5E0AF27E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txBody>
            <a:bodyPr/>
            <a:lstStyle/>
            <a:p>
              <a:endParaRPr lang="en-US"/>
            </a:p>
          </p:txBody>
        </p:sp>
        <p:sp>
          <p:nvSpPr>
            <p:cNvPr id="202" name="Freeform 37">
              <a:extLst>
                <a:ext uri="{FF2B5EF4-FFF2-40B4-BE49-F238E27FC236}">
                  <a16:creationId xmlns:a16="http://schemas.microsoft.com/office/drawing/2014/main" id="{E10779C5-3DD9-489D-9A2D-EF45B7BE30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txBody>
            <a:bodyPr/>
            <a:lstStyle/>
            <a:p>
              <a:endParaRPr lang="en-US"/>
            </a:p>
          </p:txBody>
        </p:sp>
        <p:sp>
          <p:nvSpPr>
            <p:cNvPr id="203" name="Freeform 38">
              <a:extLst>
                <a:ext uri="{FF2B5EF4-FFF2-40B4-BE49-F238E27FC236}">
                  <a16:creationId xmlns:a16="http://schemas.microsoft.com/office/drawing/2014/main" id="{1D3B4B35-2090-4DA8-ADBE-DD888B4E17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txBody>
            <a:bodyPr/>
            <a:lstStyle/>
            <a:p>
              <a:endParaRPr lang="en-US"/>
            </a:p>
          </p:txBody>
        </p:sp>
      </p:grpSp>
      <p:sp>
        <p:nvSpPr>
          <p:cNvPr id="205" name="Rectangle 204">
            <a:extLst>
              <a:ext uri="{FF2B5EF4-FFF2-40B4-BE49-F238E27FC236}">
                <a16:creationId xmlns:a16="http://schemas.microsoft.com/office/drawing/2014/main" id="{46FA917F-43A3-4FA3-A085-59D0DC397E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37160" cy="51435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3" name="Picture 2" descr="A screenshot of a computer program&#10;&#10;Description automatically generated">
            <a:extLst>
              <a:ext uri="{FF2B5EF4-FFF2-40B4-BE49-F238E27FC236}">
                <a16:creationId xmlns:a16="http://schemas.microsoft.com/office/drawing/2014/main" id="{84B3ABA9-8FA8-AA0F-1AC4-9579913126D4}"/>
              </a:ext>
            </a:extLst>
          </p:cNvPr>
          <p:cNvPicPr>
            <a:picLocks noChangeAspect="1"/>
          </p:cNvPicPr>
          <p:nvPr/>
        </p:nvPicPr>
        <p:blipFill rotWithShape="1">
          <a:blip r:embed="rId3"/>
          <a:srcRect b="20617"/>
          <a:stretch/>
        </p:blipFill>
        <p:spPr>
          <a:xfrm>
            <a:off x="1941909" y="480060"/>
            <a:ext cx="6160763" cy="2702052"/>
          </a:xfrm>
          <a:prstGeom prst="rect">
            <a:avLst/>
          </a:prstGeom>
        </p:spPr>
      </p:pic>
      <p:sp>
        <p:nvSpPr>
          <p:cNvPr id="207" name="Freeform 33">
            <a:extLst>
              <a:ext uri="{FF2B5EF4-FFF2-40B4-BE49-F238E27FC236}">
                <a16:creationId xmlns:a16="http://schemas.microsoft.com/office/drawing/2014/main" id="{9CBF007B-8C8C-4F79-B037-9F4C61F9F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565183"/>
            <a:ext cx="1308489" cy="583942"/>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txBody>
          <a:body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138"/>
                                        </p:tgtEl>
                                        <p:attrNameLst>
                                          <p:attrName>style.visibility</p:attrName>
                                        </p:attrNameLst>
                                      </p:cBhvr>
                                      <p:to>
                                        <p:strVal val="visible"/>
                                      </p:to>
                                    </p:set>
                                    <p:animEffect transition="in" filter="fade">
                                      <p:cBhvr>
                                        <p:cTn id="7" dur="400"/>
                                        <p:tgtEl>
                                          <p:spTgt spid="1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8"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Shape 144"/>
        <p:cNvGrpSpPr/>
        <p:nvPr/>
      </p:nvGrpSpPr>
      <p:grpSpPr>
        <a:xfrm>
          <a:off x="0" y="0"/>
          <a:ext cx="0" cy="0"/>
          <a:chOff x="0" y="0"/>
          <a:chExt cx="0" cy="0"/>
        </a:xfrm>
      </p:grpSpPr>
      <p:sp>
        <p:nvSpPr>
          <p:cNvPr id="7" name="Title 6">
            <a:extLst>
              <a:ext uri="{FF2B5EF4-FFF2-40B4-BE49-F238E27FC236}">
                <a16:creationId xmlns:a16="http://schemas.microsoft.com/office/drawing/2014/main" id="{395C4302-41FA-3CEC-3467-8134E28231E4}"/>
              </a:ext>
            </a:extLst>
          </p:cNvPr>
          <p:cNvSpPr>
            <a:spLocks noGrp="1"/>
          </p:cNvSpPr>
          <p:nvPr>
            <p:ph type="title"/>
          </p:nvPr>
        </p:nvSpPr>
        <p:spPr/>
        <p:txBody>
          <a:bodyPr/>
          <a:lstStyle/>
          <a:p>
            <a:r>
              <a:rPr lang="en-US" dirty="0"/>
              <a:t>Cont’d</a:t>
            </a:r>
          </a:p>
        </p:txBody>
      </p:sp>
      <p:pic>
        <p:nvPicPr>
          <p:cNvPr id="9" name="Picture 8" descr="A screenshot of a computer program&#10;&#10;Description automatically generated">
            <a:extLst>
              <a:ext uri="{FF2B5EF4-FFF2-40B4-BE49-F238E27FC236}">
                <a16:creationId xmlns:a16="http://schemas.microsoft.com/office/drawing/2014/main" id="{DEE69833-83B9-1661-F0ED-7941DBE9645C}"/>
              </a:ext>
            </a:extLst>
          </p:cNvPr>
          <p:cNvPicPr>
            <a:picLocks noChangeAspect="1"/>
          </p:cNvPicPr>
          <p:nvPr/>
        </p:nvPicPr>
        <p:blipFill>
          <a:blip r:embed="rId3"/>
          <a:stretch>
            <a:fillRect/>
          </a:stretch>
        </p:blipFill>
        <p:spPr>
          <a:xfrm>
            <a:off x="889512" y="0"/>
            <a:ext cx="7364976" cy="5143500"/>
          </a:xfrm>
          <a:prstGeom prst="rect">
            <a:avLst/>
          </a:prstGeom>
        </p:spPr>
      </p:pic>
    </p:spTree>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Shape 144"/>
        <p:cNvGrpSpPr/>
        <p:nvPr/>
      </p:nvGrpSpPr>
      <p:grpSpPr>
        <a:xfrm>
          <a:off x="0" y="0"/>
          <a:ext cx="0" cy="0"/>
          <a:chOff x="0" y="0"/>
          <a:chExt cx="0" cy="0"/>
        </a:xfrm>
      </p:grpSpPr>
      <p:grpSp>
        <p:nvGrpSpPr>
          <p:cNvPr id="114" name="Group 113">
            <a:extLst>
              <a:ext uri="{FF2B5EF4-FFF2-40B4-BE49-F238E27FC236}">
                <a16:creationId xmlns:a16="http://schemas.microsoft.com/office/drawing/2014/main" id="{166BF9EE-F7AC-4FA5-AC7E-001B3A642F7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 y="171450"/>
            <a:ext cx="2138628" cy="4978966"/>
            <a:chOff x="2487613" y="285750"/>
            <a:chExt cx="2428875" cy="5654676"/>
          </a:xfrm>
        </p:grpSpPr>
        <p:sp>
          <p:nvSpPr>
            <p:cNvPr id="115" name="Freeform 11">
              <a:extLst>
                <a:ext uri="{FF2B5EF4-FFF2-40B4-BE49-F238E27FC236}">
                  <a16:creationId xmlns:a16="http://schemas.microsoft.com/office/drawing/2014/main" id="{3B48D182-44E3-4D8B-ACEF-F1A900BE44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txBody>
            <a:bodyPr/>
            <a:lstStyle/>
            <a:p>
              <a:endParaRPr lang="en-US"/>
            </a:p>
          </p:txBody>
        </p:sp>
        <p:sp>
          <p:nvSpPr>
            <p:cNvPr id="116" name="Freeform 12">
              <a:extLst>
                <a:ext uri="{FF2B5EF4-FFF2-40B4-BE49-F238E27FC236}">
                  <a16:creationId xmlns:a16="http://schemas.microsoft.com/office/drawing/2014/main" id="{355A535A-A489-477F-A314-593AA8CAFB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txBody>
            <a:bodyPr/>
            <a:lstStyle/>
            <a:p>
              <a:endParaRPr lang="en-US"/>
            </a:p>
          </p:txBody>
        </p:sp>
        <p:sp>
          <p:nvSpPr>
            <p:cNvPr id="117" name="Freeform 13">
              <a:extLst>
                <a:ext uri="{FF2B5EF4-FFF2-40B4-BE49-F238E27FC236}">
                  <a16:creationId xmlns:a16="http://schemas.microsoft.com/office/drawing/2014/main" id="{954C2D4C-FD83-4EF4-9312-04442ABD66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txBody>
            <a:bodyPr/>
            <a:lstStyle/>
            <a:p>
              <a:endParaRPr lang="en-US"/>
            </a:p>
          </p:txBody>
        </p:sp>
        <p:sp>
          <p:nvSpPr>
            <p:cNvPr id="118" name="Freeform 14">
              <a:extLst>
                <a:ext uri="{FF2B5EF4-FFF2-40B4-BE49-F238E27FC236}">
                  <a16:creationId xmlns:a16="http://schemas.microsoft.com/office/drawing/2014/main" id="{C20701C2-CD9A-4698-BC97-E1085820C2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txBody>
            <a:bodyPr/>
            <a:lstStyle/>
            <a:p>
              <a:endParaRPr lang="en-US"/>
            </a:p>
          </p:txBody>
        </p:sp>
        <p:sp>
          <p:nvSpPr>
            <p:cNvPr id="119" name="Freeform 15">
              <a:extLst>
                <a:ext uri="{FF2B5EF4-FFF2-40B4-BE49-F238E27FC236}">
                  <a16:creationId xmlns:a16="http://schemas.microsoft.com/office/drawing/2014/main" id="{62575C35-466F-42AE-87A1-D691849AB8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txBody>
            <a:bodyPr/>
            <a:lstStyle/>
            <a:p>
              <a:endParaRPr lang="en-US"/>
            </a:p>
          </p:txBody>
        </p:sp>
        <p:sp>
          <p:nvSpPr>
            <p:cNvPr id="120" name="Freeform 16">
              <a:extLst>
                <a:ext uri="{FF2B5EF4-FFF2-40B4-BE49-F238E27FC236}">
                  <a16:creationId xmlns:a16="http://schemas.microsoft.com/office/drawing/2014/main" id="{58236F37-6119-45AC-80A0-CD2C311B50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txBody>
            <a:bodyPr/>
            <a:lstStyle/>
            <a:p>
              <a:endParaRPr lang="en-US"/>
            </a:p>
          </p:txBody>
        </p:sp>
        <p:sp>
          <p:nvSpPr>
            <p:cNvPr id="121" name="Freeform 17">
              <a:extLst>
                <a:ext uri="{FF2B5EF4-FFF2-40B4-BE49-F238E27FC236}">
                  <a16:creationId xmlns:a16="http://schemas.microsoft.com/office/drawing/2014/main" id="{F3FDD799-39FE-4D6F-9A64-2F472B2150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txBody>
            <a:bodyPr/>
            <a:lstStyle/>
            <a:p>
              <a:endParaRPr lang="en-US"/>
            </a:p>
          </p:txBody>
        </p:sp>
        <p:sp>
          <p:nvSpPr>
            <p:cNvPr id="122" name="Freeform 18">
              <a:extLst>
                <a:ext uri="{FF2B5EF4-FFF2-40B4-BE49-F238E27FC236}">
                  <a16:creationId xmlns:a16="http://schemas.microsoft.com/office/drawing/2014/main" id="{9820D241-1D49-442C-A95A-00BC1BF9E2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txBody>
            <a:bodyPr/>
            <a:lstStyle/>
            <a:p>
              <a:endParaRPr lang="en-US"/>
            </a:p>
          </p:txBody>
        </p:sp>
        <p:sp>
          <p:nvSpPr>
            <p:cNvPr id="123" name="Freeform 19">
              <a:extLst>
                <a:ext uri="{FF2B5EF4-FFF2-40B4-BE49-F238E27FC236}">
                  <a16:creationId xmlns:a16="http://schemas.microsoft.com/office/drawing/2014/main" id="{EBC2197C-B383-4866-8ABD-74222400BE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txBody>
            <a:bodyPr/>
            <a:lstStyle/>
            <a:p>
              <a:endParaRPr lang="en-US"/>
            </a:p>
          </p:txBody>
        </p:sp>
        <p:sp>
          <p:nvSpPr>
            <p:cNvPr id="124" name="Freeform 20">
              <a:extLst>
                <a:ext uri="{FF2B5EF4-FFF2-40B4-BE49-F238E27FC236}">
                  <a16:creationId xmlns:a16="http://schemas.microsoft.com/office/drawing/2014/main" id="{404B06AA-FC93-4471-9DE4-56A401E70A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txBody>
            <a:bodyPr/>
            <a:lstStyle/>
            <a:p>
              <a:endParaRPr lang="en-US"/>
            </a:p>
          </p:txBody>
        </p:sp>
        <p:sp>
          <p:nvSpPr>
            <p:cNvPr id="125" name="Freeform 21">
              <a:extLst>
                <a:ext uri="{FF2B5EF4-FFF2-40B4-BE49-F238E27FC236}">
                  <a16:creationId xmlns:a16="http://schemas.microsoft.com/office/drawing/2014/main" id="{E580600C-013F-4FAF-8FB7-4CC0FA80A9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txBody>
            <a:bodyPr/>
            <a:lstStyle/>
            <a:p>
              <a:endParaRPr lang="en-US"/>
            </a:p>
          </p:txBody>
        </p:sp>
        <p:sp>
          <p:nvSpPr>
            <p:cNvPr id="126" name="Freeform 22">
              <a:extLst>
                <a:ext uri="{FF2B5EF4-FFF2-40B4-BE49-F238E27FC236}">
                  <a16:creationId xmlns:a16="http://schemas.microsoft.com/office/drawing/2014/main" id="{9BFCF199-64B2-4AEE-88C4-E954ABF362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txBody>
            <a:bodyPr/>
            <a:lstStyle/>
            <a:p>
              <a:endParaRPr lang="en-US"/>
            </a:p>
          </p:txBody>
        </p:sp>
      </p:grpSp>
      <p:grpSp>
        <p:nvGrpSpPr>
          <p:cNvPr id="128" name="Group 127">
            <a:extLst>
              <a:ext uri="{FF2B5EF4-FFF2-40B4-BE49-F238E27FC236}">
                <a16:creationId xmlns:a16="http://schemas.microsoft.com/office/drawing/2014/main" id="{E312DBA5-56D8-42B2-BA94-28168C2A670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0412" y="-589"/>
            <a:ext cx="1767505" cy="5140529"/>
            <a:chOff x="6627813" y="194833"/>
            <a:chExt cx="1952625" cy="5678918"/>
          </a:xfrm>
        </p:grpSpPr>
        <p:sp>
          <p:nvSpPr>
            <p:cNvPr id="129" name="Freeform 27">
              <a:extLst>
                <a:ext uri="{FF2B5EF4-FFF2-40B4-BE49-F238E27FC236}">
                  <a16:creationId xmlns:a16="http://schemas.microsoft.com/office/drawing/2014/main" id="{7AD46C74-3117-46B0-B267-0F61B57CAC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txBody>
            <a:bodyPr/>
            <a:lstStyle/>
            <a:p>
              <a:endParaRPr lang="en-US"/>
            </a:p>
          </p:txBody>
        </p:sp>
        <p:sp>
          <p:nvSpPr>
            <p:cNvPr id="130" name="Freeform 28">
              <a:extLst>
                <a:ext uri="{FF2B5EF4-FFF2-40B4-BE49-F238E27FC236}">
                  <a16:creationId xmlns:a16="http://schemas.microsoft.com/office/drawing/2014/main" id="{8C13B810-9664-45D8-8510-D6ED0ADD72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txBody>
            <a:bodyPr/>
            <a:lstStyle/>
            <a:p>
              <a:endParaRPr lang="en-US"/>
            </a:p>
          </p:txBody>
        </p:sp>
        <p:sp>
          <p:nvSpPr>
            <p:cNvPr id="131" name="Freeform 29">
              <a:extLst>
                <a:ext uri="{FF2B5EF4-FFF2-40B4-BE49-F238E27FC236}">
                  <a16:creationId xmlns:a16="http://schemas.microsoft.com/office/drawing/2014/main" id="{10306E52-A922-4458-BCCE-C3C840CC7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txBody>
            <a:bodyPr/>
            <a:lstStyle/>
            <a:p>
              <a:endParaRPr lang="en-US"/>
            </a:p>
          </p:txBody>
        </p:sp>
        <p:sp>
          <p:nvSpPr>
            <p:cNvPr id="132" name="Freeform 30">
              <a:extLst>
                <a:ext uri="{FF2B5EF4-FFF2-40B4-BE49-F238E27FC236}">
                  <a16:creationId xmlns:a16="http://schemas.microsoft.com/office/drawing/2014/main" id="{CB578819-B7E7-4250-932F-52AE2A2A9A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txBody>
            <a:bodyPr/>
            <a:lstStyle/>
            <a:p>
              <a:endParaRPr lang="en-US"/>
            </a:p>
          </p:txBody>
        </p:sp>
        <p:sp>
          <p:nvSpPr>
            <p:cNvPr id="133" name="Freeform 31">
              <a:extLst>
                <a:ext uri="{FF2B5EF4-FFF2-40B4-BE49-F238E27FC236}">
                  <a16:creationId xmlns:a16="http://schemas.microsoft.com/office/drawing/2014/main" id="{454B9C91-B623-424A-B16E-F764F189D3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txBody>
            <a:bodyPr/>
            <a:lstStyle/>
            <a:p>
              <a:endParaRPr lang="en-US"/>
            </a:p>
          </p:txBody>
        </p:sp>
        <p:sp>
          <p:nvSpPr>
            <p:cNvPr id="134" name="Freeform 32">
              <a:extLst>
                <a:ext uri="{FF2B5EF4-FFF2-40B4-BE49-F238E27FC236}">
                  <a16:creationId xmlns:a16="http://schemas.microsoft.com/office/drawing/2014/main" id="{EFD03C4A-8484-41E6-B458-032F1DCA70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txBody>
            <a:bodyPr/>
            <a:lstStyle/>
            <a:p>
              <a:endParaRPr lang="en-US"/>
            </a:p>
          </p:txBody>
        </p:sp>
        <p:sp>
          <p:nvSpPr>
            <p:cNvPr id="135" name="Freeform 33">
              <a:extLst>
                <a:ext uri="{FF2B5EF4-FFF2-40B4-BE49-F238E27FC236}">
                  <a16:creationId xmlns:a16="http://schemas.microsoft.com/office/drawing/2014/main" id="{DDC2F3C3-1D4E-4913-9C5C-F9A65B47E5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txBody>
            <a:bodyPr/>
            <a:lstStyle/>
            <a:p>
              <a:endParaRPr lang="en-US"/>
            </a:p>
          </p:txBody>
        </p:sp>
        <p:sp>
          <p:nvSpPr>
            <p:cNvPr id="136" name="Freeform 34">
              <a:extLst>
                <a:ext uri="{FF2B5EF4-FFF2-40B4-BE49-F238E27FC236}">
                  <a16:creationId xmlns:a16="http://schemas.microsoft.com/office/drawing/2014/main" id="{1E15BCA2-2420-4C53-ADE9-40FBAC2384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txBody>
            <a:bodyPr/>
            <a:lstStyle/>
            <a:p>
              <a:endParaRPr lang="en-US"/>
            </a:p>
          </p:txBody>
        </p:sp>
        <p:sp>
          <p:nvSpPr>
            <p:cNvPr id="137" name="Freeform 35">
              <a:extLst>
                <a:ext uri="{FF2B5EF4-FFF2-40B4-BE49-F238E27FC236}">
                  <a16:creationId xmlns:a16="http://schemas.microsoft.com/office/drawing/2014/main" id="{73D5FBF4-7129-4C51-B603-E3BC334195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txBody>
            <a:bodyPr/>
            <a:lstStyle/>
            <a:p>
              <a:endParaRPr lang="en-US"/>
            </a:p>
          </p:txBody>
        </p:sp>
        <p:sp>
          <p:nvSpPr>
            <p:cNvPr id="138" name="Freeform 36">
              <a:extLst>
                <a:ext uri="{FF2B5EF4-FFF2-40B4-BE49-F238E27FC236}">
                  <a16:creationId xmlns:a16="http://schemas.microsoft.com/office/drawing/2014/main" id="{0165B164-CE2A-494C-88FC-507232B37C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txBody>
            <a:bodyPr/>
            <a:lstStyle/>
            <a:p>
              <a:endParaRPr lang="en-US"/>
            </a:p>
          </p:txBody>
        </p:sp>
        <p:sp>
          <p:nvSpPr>
            <p:cNvPr id="139" name="Freeform 37">
              <a:extLst>
                <a:ext uri="{FF2B5EF4-FFF2-40B4-BE49-F238E27FC236}">
                  <a16:creationId xmlns:a16="http://schemas.microsoft.com/office/drawing/2014/main" id="{87F127E5-B10B-4D18-BCF0-E7C3C7F401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txBody>
            <a:bodyPr/>
            <a:lstStyle/>
            <a:p>
              <a:endParaRPr lang="en-US"/>
            </a:p>
          </p:txBody>
        </p:sp>
        <p:sp>
          <p:nvSpPr>
            <p:cNvPr id="140" name="Freeform 38">
              <a:extLst>
                <a:ext uri="{FF2B5EF4-FFF2-40B4-BE49-F238E27FC236}">
                  <a16:creationId xmlns:a16="http://schemas.microsoft.com/office/drawing/2014/main" id="{FC692D59-F28D-4E42-B435-225F2C6CFA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txBody>
            <a:bodyPr/>
            <a:lstStyle/>
            <a:p>
              <a:endParaRPr lang="en-US"/>
            </a:p>
          </p:txBody>
        </p:sp>
      </p:grpSp>
      <p:sp>
        <p:nvSpPr>
          <p:cNvPr id="142" name="Rectangle 141">
            <a:extLst>
              <a:ext uri="{FF2B5EF4-FFF2-40B4-BE49-F238E27FC236}">
                <a16:creationId xmlns:a16="http://schemas.microsoft.com/office/drawing/2014/main" id="{1996130F-9AB5-4DE9-8574-3AF891C5C1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37160" cy="51435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44" name="Freeform 6">
            <a:extLst>
              <a:ext uri="{FF2B5EF4-FFF2-40B4-BE49-F238E27FC236}">
                <a16:creationId xmlns:a16="http://schemas.microsoft.com/office/drawing/2014/main" id="{3623DEAC-F39C-45D6-86DC-1033F64295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242857"/>
            <a:ext cx="1308489" cy="583942"/>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txBody>
          <a:bodyPr/>
          <a:lstStyle/>
          <a:p>
            <a:endParaRPr lang="en-US"/>
          </a:p>
        </p:txBody>
      </p:sp>
      <p:sp>
        <p:nvSpPr>
          <p:cNvPr id="7" name="Title 6">
            <a:extLst>
              <a:ext uri="{FF2B5EF4-FFF2-40B4-BE49-F238E27FC236}">
                <a16:creationId xmlns:a16="http://schemas.microsoft.com/office/drawing/2014/main" id="{395C4302-41FA-3CEC-3467-8134E28231E4}"/>
              </a:ext>
            </a:extLst>
          </p:cNvPr>
          <p:cNvSpPr>
            <a:spLocks noGrp="1"/>
          </p:cNvSpPr>
          <p:nvPr>
            <p:ph type="title"/>
          </p:nvPr>
        </p:nvSpPr>
        <p:spPr>
          <a:xfrm>
            <a:off x="1941909" y="3581400"/>
            <a:ext cx="6686550" cy="617586"/>
          </a:xfrm>
        </p:spPr>
        <p:txBody>
          <a:bodyPr vert="horz" lIns="91440" tIns="45720" rIns="91440" bIns="45720" rtlCol="0" anchor="b">
            <a:normAutofit/>
          </a:bodyPr>
          <a:lstStyle/>
          <a:p>
            <a:pPr defTabSz="457200">
              <a:spcBef>
                <a:spcPct val="0"/>
              </a:spcBef>
            </a:pPr>
            <a:r>
              <a:rPr lang="en-US" sz="3300"/>
              <a:t>Cont’d</a:t>
            </a:r>
          </a:p>
        </p:txBody>
      </p:sp>
      <p:pic>
        <p:nvPicPr>
          <p:cNvPr id="3" name="Picture 2" descr="A screenshot of a computer&#10;&#10;Description automatically generated">
            <a:extLst>
              <a:ext uri="{FF2B5EF4-FFF2-40B4-BE49-F238E27FC236}">
                <a16:creationId xmlns:a16="http://schemas.microsoft.com/office/drawing/2014/main" id="{3E6DE40D-7690-125E-EE28-743F0486ECF5}"/>
              </a:ext>
            </a:extLst>
          </p:cNvPr>
          <p:cNvPicPr>
            <a:picLocks noChangeAspect="1"/>
          </p:cNvPicPr>
          <p:nvPr/>
        </p:nvPicPr>
        <p:blipFill>
          <a:blip r:embed="rId3"/>
          <a:stretch>
            <a:fillRect/>
          </a:stretch>
        </p:blipFill>
        <p:spPr>
          <a:xfrm>
            <a:off x="1941909" y="476222"/>
            <a:ext cx="4963480" cy="2891228"/>
          </a:xfrm>
          <a:prstGeom prst="rect">
            <a:avLst/>
          </a:prstGeom>
        </p:spPr>
      </p:pic>
    </p:spTree>
    <p:extLst>
      <p:ext uri="{BB962C8B-B14F-4D97-AF65-F5344CB8AC3E}">
        <p14:creationId xmlns:p14="http://schemas.microsoft.com/office/powerpoint/2010/main" val="32483386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44"/>
        <p:cNvGrpSpPr/>
        <p:nvPr/>
      </p:nvGrpSpPr>
      <p:grpSpPr>
        <a:xfrm>
          <a:off x="0" y="0"/>
          <a:ext cx="0" cy="0"/>
          <a:chOff x="0" y="0"/>
          <a:chExt cx="0" cy="0"/>
        </a:xfrm>
      </p:grpSpPr>
      <p:grpSp>
        <p:nvGrpSpPr>
          <p:cNvPr id="47" name="Group 46">
            <a:extLst>
              <a:ext uri="{FF2B5EF4-FFF2-40B4-BE49-F238E27FC236}">
                <a16:creationId xmlns:a16="http://schemas.microsoft.com/office/drawing/2014/main" id="{7398C59F-5A18-487B-91D6-B955AACF2E5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 y="171450"/>
            <a:ext cx="2138628" cy="4978966"/>
            <a:chOff x="2487613" y="285750"/>
            <a:chExt cx="2428875" cy="5654676"/>
          </a:xfrm>
        </p:grpSpPr>
        <p:sp>
          <p:nvSpPr>
            <p:cNvPr id="48" name="Freeform 11">
              <a:extLst>
                <a:ext uri="{FF2B5EF4-FFF2-40B4-BE49-F238E27FC236}">
                  <a16:creationId xmlns:a16="http://schemas.microsoft.com/office/drawing/2014/main" id="{0557FAFE-C7C3-47EC-A4F5-9B21663192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txBody>
            <a:bodyPr/>
            <a:lstStyle/>
            <a:p>
              <a:endParaRPr lang="en-US"/>
            </a:p>
          </p:txBody>
        </p:sp>
        <p:sp>
          <p:nvSpPr>
            <p:cNvPr id="49" name="Freeform 12">
              <a:extLst>
                <a:ext uri="{FF2B5EF4-FFF2-40B4-BE49-F238E27FC236}">
                  <a16:creationId xmlns:a16="http://schemas.microsoft.com/office/drawing/2014/main" id="{95BC28FB-3882-4674-9D79-EA58BEB7C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txBody>
            <a:bodyPr/>
            <a:lstStyle/>
            <a:p>
              <a:endParaRPr lang="en-US"/>
            </a:p>
          </p:txBody>
        </p:sp>
        <p:sp>
          <p:nvSpPr>
            <p:cNvPr id="50" name="Freeform 13">
              <a:extLst>
                <a:ext uri="{FF2B5EF4-FFF2-40B4-BE49-F238E27FC236}">
                  <a16:creationId xmlns:a16="http://schemas.microsoft.com/office/drawing/2014/main" id="{9C6EC892-83F9-402F-8552-0AD7C0556E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txBody>
            <a:bodyPr/>
            <a:lstStyle/>
            <a:p>
              <a:endParaRPr lang="en-US"/>
            </a:p>
          </p:txBody>
        </p:sp>
        <p:sp>
          <p:nvSpPr>
            <p:cNvPr id="51" name="Freeform 14">
              <a:extLst>
                <a:ext uri="{FF2B5EF4-FFF2-40B4-BE49-F238E27FC236}">
                  <a16:creationId xmlns:a16="http://schemas.microsoft.com/office/drawing/2014/main" id="{18387766-037C-4EF0-8471-D19CBF2A43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txBody>
            <a:bodyPr/>
            <a:lstStyle/>
            <a:p>
              <a:endParaRPr lang="en-US"/>
            </a:p>
          </p:txBody>
        </p:sp>
        <p:sp>
          <p:nvSpPr>
            <p:cNvPr id="52" name="Freeform 15">
              <a:extLst>
                <a:ext uri="{FF2B5EF4-FFF2-40B4-BE49-F238E27FC236}">
                  <a16:creationId xmlns:a16="http://schemas.microsoft.com/office/drawing/2014/main" id="{1E364F38-6F3A-476A-93E6-962EA817C4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txBody>
            <a:bodyPr/>
            <a:lstStyle/>
            <a:p>
              <a:endParaRPr lang="en-US"/>
            </a:p>
          </p:txBody>
        </p:sp>
        <p:sp>
          <p:nvSpPr>
            <p:cNvPr id="53" name="Freeform 16">
              <a:extLst>
                <a:ext uri="{FF2B5EF4-FFF2-40B4-BE49-F238E27FC236}">
                  <a16:creationId xmlns:a16="http://schemas.microsoft.com/office/drawing/2014/main" id="{35C335A4-1E67-4293-8BE2-DFB085D4FB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txBody>
            <a:bodyPr/>
            <a:lstStyle/>
            <a:p>
              <a:endParaRPr lang="en-US"/>
            </a:p>
          </p:txBody>
        </p:sp>
        <p:sp>
          <p:nvSpPr>
            <p:cNvPr id="54" name="Freeform 17">
              <a:extLst>
                <a:ext uri="{FF2B5EF4-FFF2-40B4-BE49-F238E27FC236}">
                  <a16:creationId xmlns:a16="http://schemas.microsoft.com/office/drawing/2014/main" id="{9A8A0F10-2C98-4297-9F92-5D95533927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txBody>
            <a:bodyPr/>
            <a:lstStyle/>
            <a:p>
              <a:endParaRPr lang="en-US"/>
            </a:p>
          </p:txBody>
        </p:sp>
        <p:sp>
          <p:nvSpPr>
            <p:cNvPr id="55" name="Freeform 18">
              <a:extLst>
                <a:ext uri="{FF2B5EF4-FFF2-40B4-BE49-F238E27FC236}">
                  <a16:creationId xmlns:a16="http://schemas.microsoft.com/office/drawing/2014/main" id="{C3B112A3-006E-4008-A778-DB5F6A09D5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txBody>
            <a:bodyPr/>
            <a:lstStyle/>
            <a:p>
              <a:endParaRPr lang="en-US"/>
            </a:p>
          </p:txBody>
        </p:sp>
        <p:sp>
          <p:nvSpPr>
            <p:cNvPr id="56" name="Freeform 19">
              <a:extLst>
                <a:ext uri="{FF2B5EF4-FFF2-40B4-BE49-F238E27FC236}">
                  <a16:creationId xmlns:a16="http://schemas.microsoft.com/office/drawing/2014/main" id="{E5E62767-5C25-4C49-9568-432433A3C5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txBody>
            <a:bodyPr/>
            <a:lstStyle/>
            <a:p>
              <a:endParaRPr lang="en-US"/>
            </a:p>
          </p:txBody>
        </p:sp>
        <p:sp>
          <p:nvSpPr>
            <p:cNvPr id="57" name="Freeform 20">
              <a:extLst>
                <a:ext uri="{FF2B5EF4-FFF2-40B4-BE49-F238E27FC236}">
                  <a16:creationId xmlns:a16="http://schemas.microsoft.com/office/drawing/2014/main" id="{598EC006-77B1-42BA-B815-66CCB9B170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txBody>
            <a:bodyPr/>
            <a:lstStyle/>
            <a:p>
              <a:endParaRPr lang="en-US"/>
            </a:p>
          </p:txBody>
        </p:sp>
        <p:sp>
          <p:nvSpPr>
            <p:cNvPr id="58" name="Freeform 21">
              <a:extLst>
                <a:ext uri="{FF2B5EF4-FFF2-40B4-BE49-F238E27FC236}">
                  <a16:creationId xmlns:a16="http://schemas.microsoft.com/office/drawing/2014/main" id="{A144ED09-DA06-491D-95A8-AB3DED4329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txBody>
            <a:bodyPr/>
            <a:lstStyle/>
            <a:p>
              <a:endParaRPr lang="en-US"/>
            </a:p>
          </p:txBody>
        </p:sp>
        <p:sp>
          <p:nvSpPr>
            <p:cNvPr id="59" name="Freeform 22">
              <a:extLst>
                <a:ext uri="{FF2B5EF4-FFF2-40B4-BE49-F238E27FC236}">
                  <a16:creationId xmlns:a16="http://schemas.microsoft.com/office/drawing/2014/main" id="{1CB00BD2-11CD-4A38-8F38-02B0D1105E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txBody>
            <a:bodyPr/>
            <a:lstStyle/>
            <a:p>
              <a:endParaRPr lang="en-US"/>
            </a:p>
          </p:txBody>
        </p:sp>
      </p:grpSp>
      <p:grpSp>
        <p:nvGrpSpPr>
          <p:cNvPr id="61" name="Group 60">
            <a:extLst>
              <a:ext uri="{FF2B5EF4-FFF2-40B4-BE49-F238E27FC236}">
                <a16:creationId xmlns:a16="http://schemas.microsoft.com/office/drawing/2014/main" id="{520234FB-542E-4550-9C2F-1B56FD41A1C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0412" y="-589"/>
            <a:ext cx="1767505" cy="5140529"/>
            <a:chOff x="6627813" y="194833"/>
            <a:chExt cx="1952625" cy="5678918"/>
          </a:xfrm>
        </p:grpSpPr>
        <p:sp>
          <p:nvSpPr>
            <p:cNvPr id="62" name="Freeform 27">
              <a:extLst>
                <a:ext uri="{FF2B5EF4-FFF2-40B4-BE49-F238E27FC236}">
                  <a16:creationId xmlns:a16="http://schemas.microsoft.com/office/drawing/2014/main" id="{41FCE1F3-DEB3-47CD-90FF-7DABB4AF45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txBody>
            <a:bodyPr/>
            <a:lstStyle/>
            <a:p>
              <a:endParaRPr lang="en-US"/>
            </a:p>
          </p:txBody>
        </p:sp>
        <p:sp>
          <p:nvSpPr>
            <p:cNvPr id="63" name="Freeform 28">
              <a:extLst>
                <a:ext uri="{FF2B5EF4-FFF2-40B4-BE49-F238E27FC236}">
                  <a16:creationId xmlns:a16="http://schemas.microsoft.com/office/drawing/2014/main" id="{5708E488-C19B-452C-B197-6F1C34F6E7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txBody>
            <a:bodyPr/>
            <a:lstStyle/>
            <a:p>
              <a:endParaRPr lang="en-US"/>
            </a:p>
          </p:txBody>
        </p:sp>
        <p:sp>
          <p:nvSpPr>
            <p:cNvPr id="64" name="Freeform 29">
              <a:extLst>
                <a:ext uri="{FF2B5EF4-FFF2-40B4-BE49-F238E27FC236}">
                  <a16:creationId xmlns:a16="http://schemas.microsoft.com/office/drawing/2014/main" id="{89D3FD25-890E-4981-A71D-EE796873D7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txBody>
            <a:bodyPr/>
            <a:lstStyle/>
            <a:p>
              <a:endParaRPr lang="en-US"/>
            </a:p>
          </p:txBody>
        </p:sp>
        <p:sp>
          <p:nvSpPr>
            <p:cNvPr id="65" name="Freeform 30">
              <a:extLst>
                <a:ext uri="{FF2B5EF4-FFF2-40B4-BE49-F238E27FC236}">
                  <a16:creationId xmlns:a16="http://schemas.microsoft.com/office/drawing/2014/main" id="{51B5414C-556A-47CB-8EE2-974A85A7A4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txBody>
            <a:bodyPr/>
            <a:lstStyle/>
            <a:p>
              <a:endParaRPr lang="en-US"/>
            </a:p>
          </p:txBody>
        </p:sp>
        <p:sp>
          <p:nvSpPr>
            <p:cNvPr id="66" name="Freeform 31">
              <a:extLst>
                <a:ext uri="{FF2B5EF4-FFF2-40B4-BE49-F238E27FC236}">
                  <a16:creationId xmlns:a16="http://schemas.microsoft.com/office/drawing/2014/main" id="{1C02B20C-2B27-4B75-8AEE-A5D2E2674B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txBody>
            <a:bodyPr/>
            <a:lstStyle/>
            <a:p>
              <a:endParaRPr lang="en-US"/>
            </a:p>
          </p:txBody>
        </p:sp>
        <p:sp>
          <p:nvSpPr>
            <p:cNvPr id="67" name="Freeform 32">
              <a:extLst>
                <a:ext uri="{FF2B5EF4-FFF2-40B4-BE49-F238E27FC236}">
                  <a16:creationId xmlns:a16="http://schemas.microsoft.com/office/drawing/2014/main" id="{54427714-F9AA-4F93-BD1D-400F1EA93F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txBody>
            <a:bodyPr/>
            <a:lstStyle/>
            <a:p>
              <a:endParaRPr lang="en-US"/>
            </a:p>
          </p:txBody>
        </p:sp>
        <p:sp>
          <p:nvSpPr>
            <p:cNvPr id="68" name="Freeform 33">
              <a:extLst>
                <a:ext uri="{FF2B5EF4-FFF2-40B4-BE49-F238E27FC236}">
                  <a16:creationId xmlns:a16="http://schemas.microsoft.com/office/drawing/2014/main" id="{28A77D6A-9E81-497F-ABCC-2695BB5ADD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txBody>
            <a:bodyPr/>
            <a:lstStyle/>
            <a:p>
              <a:endParaRPr lang="en-US"/>
            </a:p>
          </p:txBody>
        </p:sp>
        <p:sp>
          <p:nvSpPr>
            <p:cNvPr id="69" name="Freeform 34">
              <a:extLst>
                <a:ext uri="{FF2B5EF4-FFF2-40B4-BE49-F238E27FC236}">
                  <a16:creationId xmlns:a16="http://schemas.microsoft.com/office/drawing/2014/main" id="{2A1533BA-1478-4F7C-8E24-3F3E905050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txBody>
            <a:bodyPr/>
            <a:lstStyle/>
            <a:p>
              <a:endParaRPr lang="en-US"/>
            </a:p>
          </p:txBody>
        </p:sp>
        <p:sp>
          <p:nvSpPr>
            <p:cNvPr id="70" name="Freeform 35">
              <a:extLst>
                <a:ext uri="{FF2B5EF4-FFF2-40B4-BE49-F238E27FC236}">
                  <a16:creationId xmlns:a16="http://schemas.microsoft.com/office/drawing/2014/main" id="{39686201-E633-40FD-A80A-1E28AD52E3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txBody>
            <a:bodyPr/>
            <a:lstStyle/>
            <a:p>
              <a:endParaRPr lang="en-US"/>
            </a:p>
          </p:txBody>
        </p:sp>
        <p:sp>
          <p:nvSpPr>
            <p:cNvPr id="71" name="Freeform 36">
              <a:extLst>
                <a:ext uri="{FF2B5EF4-FFF2-40B4-BE49-F238E27FC236}">
                  <a16:creationId xmlns:a16="http://schemas.microsoft.com/office/drawing/2014/main" id="{76A215C2-F590-4938-810B-F8A79366CE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txBody>
            <a:bodyPr/>
            <a:lstStyle/>
            <a:p>
              <a:endParaRPr lang="en-US"/>
            </a:p>
          </p:txBody>
        </p:sp>
        <p:sp>
          <p:nvSpPr>
            <p:cNvPr id="72" name="Freeform 37">
              <a:extLst>
                <a:ext uri="{FF2B5EF4-FFF2-40B4-BE49-F238E27FC236}">
                  <a16:creationId xmlns:a16="http://schemas.microsoft.com/office/drawing/2014/main" id="{85F418E7-330D-4002-8EC8-33C1A897FF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txBody>
            <a:bodyPr/>
            <a:lstStyle/>
            <a:p>
              <a:endParaRPr lang="en-US"/>
            </a:p>
          </p:txBody>
        </p:sp>
        <p:sp>
          <p:nvSpPr>
            <p:cNvPr id="73" name="Freeform 38">
              <a:extLst>
                <a:ext uri="{FF2B5EF4-FFF2-40B4-BE49-F238E27FC236}">
                  <a16:creationId xmlns:a16="http://schemas.microsoft.com/office/drawing/2014/main" id="{8FFE669A-54C9-4436-9566-C5A90F16DB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txBody>
            <a:bodyPr/>
            <a:lstStyle/>
            <a:p>
              <a:endParaRPr lang="en-US"/>
            </a:p>
          </p:txBody>
        </p:sp>
      </p:grpSp>
      <p:sp>
        <p:nvSpPr>
          <p:cNvPr id="75" name="Rectangle 74">
            <a:extLst>
              <a:ext uri="{FF2B5EF4-FFF2-40B4-BE49-F238E27FC236}">
                <a16:creationId xmlns:a16="http://schemas.microsoft.com/office/drawing/2014/main" id="{DE91395A-2D18-4AF6-A0AC-AAA7189FE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37160" cy="51435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77" name="Freeform 6">
            <a:extLst>
              <a:ext uri="{FF2B5EF4-FFF2-40B4-BE49-F238E27FC236}">
                <a16:creationId xmlns:a16="http://schemas.microsoft.com/office/drawing/2014/main" id="{7BD08880-457D-4C62-A3B5-6A9B0878C7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242857"/>
            <a:ext cx="1308489" cy="583942"/>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txBody>
          <a:bodyPr/>
          <a:lstStyle/>
          <a:p>
            <a:endParaRPr lang="en-US"/>
          </a:p>
        </p:txBody>
      </p:sp>
      <p:sp useBgFill="1">
        <p:nvSpPr>
          <p:cNvPr id="79" name="Rectangle 78">
            <a:extLst>
              <a:ext uri="{FF2B5EF4-FFF2-40B4-BE49-F238E27FC236}">
                <a16:creationId xmlns:a16="http://schemas.microsoft.com/office/drawing/2014/main" id="{95FFA5E0-4C70-431D-A19D-18415F6C40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Picture 3" descr="A screenshot of a computer&#10;&#10;Description automatically generated">
            <a:extLst>
              <a:ext uri="{FF2B5EF4-FFF2-40B4-BE49-F238E27FC236}">
                <a16:creationId xmlns:a16="http://schemas.microsoft.com/office/drawing/2014/main" id="{223460A5-90AB-50F9-E0F1-59F68E1D0960}"/>
              </a:ext>
            </a:extLst>
          </p:cNvPr>
          <p:cNvPicPr>
            <a:picLocks noChangeAspect="1"/>
          </p:cNvPicPr>
          <p:nvPr/>
        </p:nvPicPr>
        <p:blipFill rotWithShape="1">
          <a:blip r:embed="rId3"/>
          <a:srcRect r="8888" b="-1"/>
          <a:stretch/>
        </p:blipFill>
        <p:spPr>
          <a:xfrm>
            <a:off x="20" y="10"/>
            <a:ext cx="9143980" cy="5143490"/>
          </a:xfrm>
          <a:prstGeom prst="rect">
            <a:avLst/>
          </a:prstGeom>
        </p:spPr>
      </p:pic>
      <p:sp>
        <p:nvSpPr>
          <p:cNvPr id="81" name="Freeform: Shape 80">
            <a:extLst>
              <a:ext uri="{FF2B5EF4-FFF2-40B4-BE49-F238E27FC236}">
                <a16:creationId xmlns:a16="http://schemas.microsoft.com/office/drawing/2014/main" id="{BBE55C11-4C41-45E4-A00F-83DEE6BB5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2724222"/>
            <a:ext cx="5645712" cy="1627792"/>
          </a:xfrm>
          <a:custGeom>
            <a:avLst/>
            <a:gdLst>
              <a:gd name="connsiteX0" fmla="*/ 0 w 7527616"/>
              <a:gd name="connsiteY0" fmla="*/ 0 h 2170389"/>
              <a:gd name="connsiteX1" fmla="*/ 85411 w 7527616"/>
              <a:gd name="connsiteY1" fmla="*/ 0 h 2170389"/>
              <a:gd name="connsiteX2" fmla="*/ 926533 w 7527616"/>
              <a:gd name="connsiteY2" fmla="*/ 0 h 2170389"/>
              <a:gd name="connsiteX3" fmla="*/ 1114264 w 7527616"/>
              <a:gd name="connsiteY3" fmla="*/ 0 h 2170389"/>
              <a:gd name="connsiteX4" fmla="*/ 6544376 w 7527616"/>
              <a:gd name="connsiteY4" fmla="*/ 0 h 2170389"/>
              <a:gd name="connsiteX5" fmla="*/ 6610082 w 7527616"/>
              <a:gd name="connsiteY5" fmla="*/ 26276 h 2170389"/>
              <a:gd name="connsiteX6" fmla="*/ 6619468 w 7527616"/>
              <a:gd name="connsiteY6" fmla="*/ 36786 h 2170389"/>
              <a:gd name="connsiteX7" fmla="*/ 7506496 w 7527616"/>
              <a:gd name="connsiteY7" fmla="*/ 1024760 h 2170389"/>
              <a:gd name="connsiteX8" fmla="*/ 7506496 w 7527616"/>
              <a:gd name="connsiteY8" fmla="*/ 1140374 h 2170389"/>
              <a:gd name="connsiteX9" fmla="*/ 6619468 w 7527616"/>
              <a:gd name="connsiteY9" fmla="*/ 2133603 h 2170389"/>
              <a:gd name="connsiteX10" fmla="*/ 6610082 w 7527616"/>
              <a:gd name="connsiteY10" fmla="*/ 2144113 h 2170389"/>
              <a:gd name="connsiteX11" fmla="*/ 6544376 w 7527616"/>
              <a:gd name="connsiteY11" fmla="*/ 2170389 h 2170389"/>
              <a:gd name="connsiteX12" fmla="*/ 1114264 w 7527616"/>
              <a:gd name="connsiteY12" fmla="*/ 2170389 h 2170389"/>
              <a:gd name="connsiteX13" fmla="*/ 926533 w 7527616"/>
              <a:gd name="connsiteY13" fmla="*/ 2170389 h 2170389"/>
              <a:gd name="connsiteX14" fmla="*/ 146150 w 7527616"/>
              <a:gd name="connsiteY14" fmla="*/ 2170389 h 2170389"/>
              <a:gd name="connsiteX15" fmla="*/ 0 w 7527616"/>
              <a:gd name="connsiteY15" fmla="*/ 2170389 h 2170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527616" h="2170389">
                <a:moveTo>
                  <a:pt x="0" y="0"/>
                </a:moveTo>
                <a:lnTo>
                  <a:pt x="85411" y="0"/>
                </a:lnTo>
                <a:cubicBezTo>
                  <a:pt x="290008" y="0"/>
                  <a:pt x="562804" y="0"/>
                  <a:pt x="926533" y="0"/>
                </a:cubicBezTo>
                <a:cubicBezTo>
                  <a:pt x="926533" y="0"/>
                  <a:pt x="926533" y="0"/>
                  <a:pt x="1114264" y="0"/>
                </a:cubicBezTo>
                <a:cubicBezTo>
                  <a:pt x="1114264" y="0"/>
                  <a:pt x="1114264" y="0"/>
                  <a:pt x="6544376" y="0"/>
                </a:cubicBezTo>
                <a:cubicBezTo>
                  <a:pt x="6567842" y="0"/>
                  <a:pt x="6591309" y="10510"/>
                  <a:pt x="6610082" y="26276"/>
                </a:cubicBezTo>
                <a:cubicBezTo>
                  <a:pt x="6614775" y="26276"/>
                  <a:pt x="6619468" y="31531"/>
                  <a:pt x="6619468" y="36786"/>
                </a:cubicBezTo>
                <a:cubicBezTo>
                  <a:pt x="6619468" y="36786"/>
                  <a:pt x="6619468" y="36786"/>
                  <a:pt x="7506496" y="1024760"/>
                </a:cubicBezTo>
                <a:cubicBezTo>
                  <a:pt x="7534656" y="1056291"/>
                  <a:pt x="7534656" y="1108843"/>
                  <a:pt x="7506496" y="1140374"/>
                </a:cubicBezTo>
                <a:cubicBezTo>
                  <a:pt x="7506496" y="1140374"/>
                  <a:pt x="7506496" y="1140374"/>
                  <a:pt x="6619468" y="2133603"/>
                </a:cubicBezTo>
                <a:cubicBezTo>
                  <a:pt x="6619468" y="2133603"/>
                  <a:pt x="6614775" y="2138858"/>
                  <a:pt x="6610082" y="2144113"/>
                </a:cubicBezTo>
                <a:cubicBezTo>
                  <a:pt x="6591309" y="2159879"/>
                  <a:pt x="6567842" y="2170389"/>
                  <a:pt x="6544376" y="2170389"/>
                </a:cubicBezTo>
                <a:cubicBezTo>
                  <a:pt x="6544376" y="2170389"/>
                  <a:pt x="6544376" y="2170389"/>
                  <a:pt x="1114264" y="2170389"/>
                </a:cubicBezTo>
                <a:cubicBezTo>
                  <a:pt x="1114264" y="2170389"/>
                  <a:pt x="1114264" y="2170389"/>
                  <a:pt x="926533" y="2170389"/>
                </a:cubicBezTo>
                <a:cubicBezTo>
                  <a:pt x="926533" y="2170389"/>
                  <a:pt x="926533" y="2170389"/>
                  <a:pt x="146150" y="2170389"/>
                </a:cubicBezTo>
                <a:lnTo>
                  <a:pt x="0" y="2170389"/>
                </a:lnTo>
                <a:close/>
              </a:path>
            </a:pathLst>
          </a:custGeom>
          <a:solidFill>
            <a:srgbClr val="4A4E6F">
              <a:alpha val="87843"/>
            </a:srgbClr>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7" name="Title 6">
            <a:extLst>
              <a:ext uri="{FF2B5EF4-FFF2-40B4-BE49-F238E27FC236}">
                <a16:creationId xmlns:a16="http://schemas.microsoft.com/office/drawing/2014/main" id="{395C4302-41FA-3CEC-3467-8134E28231E4}"/>
              </a:ext>
            </a:extLst>
          </p:cNvPr>
          <p:cNvSpPr>
            <a:spLocks noGrp="1"/>
          </p:cNvSpPr>
          <p:nvPr>
            <p:ph type="title"/>
          </p:nvPr>
        </p:nvSpPr>
        <p:spPr>
          <a:xfrm>
            <a:off x="812799" y="2916913"/>
            <a:ext cx="4108824" cy="774071"/>
          </a:xfrm>
        </p:spPr>
        <p:txBody>
          <a:bodyPr vert="horz" lIns="91440" tIns="45720" rIns="91440" bIns="45720" rtlCol="0" anchor="b">
            <a:normAutofit/>
          </a:bodyPr>
          <a:lstStyle/>
          <a:p>
            <a:pPr defTabSz="457200">
              <a:spcBef>
                <a:spcPct val="0"/>
              </a:spcBef>
            </a:pPr>
            <a:r>
              <a:rPr lang="en-US" sz="3000">
                <a:solidFill>
                  <a:srgbClr val="FEFFFF"/>
                </a:solidFill>
              </a:rPr>
              <a:t>Cont’d</a:t>
            </a:r>
          </a:p>
        </p:txBody>
      </p:sp>
    </p:spTree>
    <p:extLst>
      <p:ext uri="{BB962C8B-B14F-4D97-AF65-F5344CB8AC3E}">
        <p14:creationId xmlns:p14="http://schemas.microsoft.com/office/powerpoint/2010/main" val="1634011561"/>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7"/>
                                        </p:tgtEl>
                                        <p:attrNameLst>
                                          <p:attrName>style.visibility</p:attrName>
                                        </p:attrNameLst>
                                      </p:cBhvr>
                                      <p:to>
                                        <p:strVal val="visible"/>
                                      </p:to>
                                    </p:set>
                                    <p:animEffect transition="in" filter="fade">
                                      <p:cBhvr>
                                        <p:cTn id="7" dur="4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Shape 144"/>
        <p:cNvGrpSpPr/>
        <p:nvPr/>
      </p:nvGrpSpPr>
      <p:grpSpPr>
        <a:xfrm>
          <a:off x="0" y="0"/>
          <a:ext cx="0" cy="0"/>
          <a:chOff x="0" y="0"/>
          <a:chExt cx="0" cy="0"/>
        </a:xfrm>
      </p:grpSpPr>
      <p:grpSp>
        <p:nvGrpSpPr>
          <p:cNvPr id="12" name="Group 11">
            <a:extLst>
              <a:ext uri="{FF2B5EF4-FFF2-40B4-BE49-F238E27FC236}">
                <a16:creationId xmlns:a16="http://schemas.microsoft.com/office/drawing/2014/main" id="{166BF9EE-F7AC-4FA5-AC7E-001B3A642F7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 y="171450"/>
            <a:ext cx="2138628" cy="4978966"/>
            <a:chOff x="2487613" y="285750"/>
            <a:chExt cx="2428875" cy="5654676"/>
          </a:xfrm>
        </p:grpSpPr>
        <p:sp>
          <p:nvSpPr>
            <p:cNvPr id="13" name="Freeform 11">
              <a:extLst>
                <a:ext uri="{FF2B5EF4-FFF2-40B4-BE49-F238E27FC236}">
                  <a16:creationId xmlns:a16="http://schemas.microsoft.com/office/drawing/2014/main" id="{3B48D182-44E3-4D8B-ACEF-F1A900BE44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txBody>
            <a:bodyPr/>
            <a:lstStyle/>
            <a:p>
              <a:endParaRPr lang="en-US"/>
            </a:p>
          </p:txBody>
        </p:sp>
        <p:sp>
          <p:nvSpPr>
            <p:cNvPr id="14" name="Freeform 12">
              <a:extLst>
                <a:ext uri="{FF2B5EF4-FFF2-40B4-BE49-F238E27FC236}">
                  <a16:creationId xmlns:a16="http://schemas.microsoft.com/office/drawing/2014/main" id="{355A535A-A489-477F-A314-593AA8CAFB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txBody>
            <a:bodyPr/>
            <a:lstStyle/>
            <a:p>
              <a:endParaRPr lang="en-US"/>
            </a:p>
          </p:txBody>
        </p:sp>
        <p:sp>
          <p:nvSpPr>
            <p:cNvPr id="15" name="Freeform 13">
              <a:extLst>
                <a:ext uri="{FF2B5EF4-FFF2-40B4-BE49-F238E27FC236}">
                  <a16:creationId xmlns:a16="http://schemas.microsoft.com/office/drawing/2014/main" id="{954C2D4C-FD83-4EF4-9312-04442ABD66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txBody>
            <a:bodyPr/>
            <a:lstStyle/>
            <a:p>
              <a:endParaRPr lang="en-US"/>
            </a:p>
          </p:txBody>
        </p:sp>
        <p:sp>
          <p:nvSpPr>
            <p:cNvPr id="16" name="Freeform 14">
              <a:extLst>
                <a:ext uri="{FF2B5EF4-FFF2-40B4-BE49-F238E27FC236}">
                  <a16:creationId xmlns:a16="http://schemas.microsoft.com/office/drawing/2014/main" id="{C20701C2-CD9A-4698-BC97-E1085820C2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txBody>
            <a:bodyPr/>
            <a:lstStyle/>
            <a:p>
              <a:endParaRPr lang="en-US"/>
            </a:p>
          </p:txBody>
        </p:sp>
        <p:sp>
          <p:nvSpPr>
            <p:cNvPr id="17" name="Freeform 15">
              <a:extLst>
                <a:ext uri="{FF2B5EF4-FFF2-40B4-BE49-F238E27FC236}">
                  <a16:creationId xmlns:a16="http://schemas.microsoft.com/office/drawing/2014/main" id="{62575C35-466F-42AE-87A1-D691849AB8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txBody>
            <a:bodyPr/>
            <a:lstStyle/>
            <a:p>
              <a:endParaRPr lang="en-US"/>
            </a:p>
          </p:txBody>
        </p:sp>
        <p:sp>
          <p:nvSpPr>
            <p:cNvPr id="18" name="Freeform 16">
              <a:extLst>
                <a:ext uri="{FF2B5EF4-FFF2-40B4-BE49-F238E27FC236}">
                  <a16:creationId xmlns:a16="http://schemas.microsoft.com/office/drawing/2014/main" id="{58236F37-6119-45AC-80A0-CD2C311B50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txBody>
            <a:bodyPr/>
            <a:lstStyle/>
            <a:p>
              <a:endParaRPr lang="en-US"/>
            </a:p>
          </p:txBody>
        </p:sp>
        <p:sp>
          <p:nvSpPr>
            <p:cNvPr id="19" name="Freeform 17">
              <a:extLst>
                <a:ext uri="{FF2B5EF4-FFF2-40B4-BE49-F238E27FC236}">
                  <a16:creationId xmlns:a16="http://schemas.microsoft.com/office/drawing/2014/main" id="{F3FDD799-39FE-4D6F-9A64-2F472B2150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txBody>
            <a:bodyPr/>
            <a:lstStyle/>
            <a:p>
              <a:endParaRPr lang="en-US"/>
            </a:p>
          </p:txBody>
        </p:sp>
        <p:sp>
          <p:nvSpPr>
            <p:cNvPr id="20" name="Freeform 18">
              <a:extLst>
                <a:ext uri="{FF2B5EF4-FFF2-40B4-BE49-F238E27FC236}">
                  <a16:creationId xmlns:a16="http://schemas.microsoft.com/office/drawing/2014/main" id="{9820D241-1D49-442C-A95A-00BC1BF9E2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txBody>
            <a:bodyPr/>
            <a:lstStyle/>
            <a:p>
              <a:endParaRPr lang="en-US"/>
            </a:p>
          </p:txBody>
        </p:sp>
        <p:sp>
          <p:nvSpPr>
            <p:cNvPr id="21" name="Freeform 19">
              <a:extLst>
                <a:ext uri="{FF2B5EF4-FFF2-40B4-BE49-F238E27FC236}">
                  <a16:creationId xmlns:a16="http://schemas.microsoft.com/office/drawing/2014/main" id="{EBC2197C-B383-4866-8ABD-74222400BE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txBody>
            <a:bodyPr/>
            <a:lstStyle/>
            <a:p>
              <a:endParaRPr lang="en-US"/>
            </a:p>
          </p:txBody>
        </p:sp>
        <p:sp>
          <p:nvSpPr>
            <p:cNvPr id="22" name="Freeform 20">
              <a:extLst>
                <a:ext uri="{FF2B5EF4-FFF2-40B4-BE49-F238E27FC236}">
                  <a16:creationId xmlns:a16="http://schemas.microsoft.com/office/drawing/2014/main" id="{404B06AA-FC93-4471-9DE4-56A401E70A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txBody>
            <a:bodyPr/>
            <a:lstStyle/>
            <a:p>
              <a:endParaRPr lang="en-US"/>
            </a:p>
          </p:txBody>
        </p:sp>
        <p:sp>
          <p:nvSpPr>
            <p:cNvPr id="23" name="Freeform 21">
              <a:extLst>
                <a:ext uri="{FF2B5EF4-FFF2-40B4-BE49-F238E27FC236}">
                  <a16:creationId xmlns:a16="http://schemas.microsoft.com/office/drawing/2014/main" id="{E580600C-013F-4FAF-8FB7-4CC0FA80A9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txBody>
            <a:bodyPr/>
            <a:lstStyle/>
            <a:p>
              <a:endParaRPr lang="en-US"/>
            </a:p>
          </p:txBody>
        </p:sp>
        <p:sp>
          <p:nvSpPr>
            <p:cNvPr id="24" name="Freeform 22">
              <a:extLst>
                <a:ext uri="{FF2B5EF4-FFF2-40B4-BE49-F238E27FC236}">
                  <a16:creationId xmlns:a16="http://schemas.microsoft.com/office/drawing/2014/main" id="{9BFCF199-64B2-4AEE-88C4-E954ABF362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txBody>
            <a:bodyPr/>
            <a:lstStyle/>
            <a:p>
              <a:endParaRPr lang="en-US"/>
            </a:p>
          </p:txBody>
        </p:sp>
      </p:grpSp>
      <p:grpSp>
        <p:nvGrpSpPr>
          <p:cNvPr id="26" name="Group 25">
            <a:extLst>
              <a:ext uri="{FF2B5EF4-FFF2-40B4-BE49-F238E27FC236}">
                <a16:creationId xmlns:a16="http://schemas.microsoft.com/office/drawing/2014/main" id="{E312DBA5-56D8-42B2-BA94-28168C2A670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0412" y="-589"/>
            <a:ext cx="1767505" cy="5140529"/>
            <a:chOff x="6627813" y="194833"/>
            <a:chExt cx="1952625" cy="5678918"/>
          </a:xfrm>
        </p:grpSpPr>
        <p:sp>
          <p:nvSpPr>
            <p:cNvPr id="27" name="Freeform 27">
              <a:extLst>
                <a:ext uri="{FF2B5EF4-FFF2-40B4-BE49-F238E27FC236}">
                  <a16:creationId xmlns:a16="http://schemas.microsoft.com/office/drawing/2014/main" id="{7AD46C74-3117-46B0-B267-0F61B57CAC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txBody>
            <a:bodyPr/>
            <a:lstStyle/>
            <a:p>
              <a:endParaRPr lang="en-US"/>
            </a:p>
          </p:txBody>
        </p:sp>
        <p:sp>
          <p:nvSpPr>
            <p:cNvPr id="28" name="Freeform 28">
              <a:extLst>
                <a:ext uri="{FF2B5EF4-FFF2-40B4-BE49-F238E27FC236}">
                  <a16:creationId xmlns:a16="http://schemas.microsoft.com/office/drawing/2014/main" id="{8C13B810-9664-45D8-8510-D6ED0ADD72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txBody>
            <a:bodyPr/>
            <a:lstStyle/>
            <a:p>
              <a:endParaRPr lang="en-US"/>
            </a:p>
          </p:txBody>
        </p:sp>
        <p:sp>
          <p:nvSpPr>
            <p:cNvPr id="29" name="Freeform 29">
              <a:extLst>
                <a:ext uri="{FF2B5EF4-FFF2-40B4-BE49-F238E27FC236}">
                  <a16:creationId xmlns:a16="http://schemas.microsoft.com/office/drawing/2014/main" id="{10306E52-A922-4458-BCCE-C3C840CC7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txBody>
            <a:bodyPr/>
            <a:lstStyle/>
            <a:p>
              <a:endParaRPr lang="en-US"/>
            </a:p>
          </p:txBody>
        </p:sp>
        <p:sp>
          <p:nvSpPr>
            <p:cNvPr id="30" name="Freeform 30">
              <a:extLst>
                <a:ext uri="{FF2B5EF4-FFF2-40B4-BE49-F238E27FC236}">
                  <a16:creationId xmlns:a16="http://schemas.microsoft.com/office/drawing/2014/main" id="{CB578819-B7E7-4250-932F-52AE2A2A9A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txBody>
            <a:bodyPr/>
            <a:lstStyle/>
            <a:p>
              <a:endParaRPr lang="en-US"/>
            </a:p>
          </p:txBody>
        </p:sp>
        <p:sp>
          <p:nvSpPr>
            <p:cNvPr id="31" name="Freeform 31">
              <a:extLst>
                <a:ext uri="{FF2B5EF4-FFF2-40B4-BE49-F238E27FC236}">
                  <a16:creationId xmlns:a16="http://schemas.microsoft.com/office/drawing/2014/main" id="{454B9C91-B623-424A-B16E-F764F189D3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txBody>
            <a:bodyPr/>
            <a:lstStyle/>
            <a:p>
              <a:endParaRPr lang="en-US"/>
            </a:p>
          </p:txBody>
        </p:sp>
        <p:sp>
          <p:nvSpPr>
            <p:cNvPr id="32" name="Freeform 32">
              <a:extLst>
                <a:ext uri="{FF2B5EF4-FFF2-40B4-BE49-F238E27FC236}">
                  <a16:creationId xmlns:a16="http://schemas.microsoft.com/office/drawing/2014/main" id="{EFD03C4A-8484-41E6-B458-032F1DCA70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txBody>
            <a:bodyPr/>
            <a:lstStyle/>
            <a:p>
              <a:endParaRPr lang="en-US"/>
            </a:p>
          </p:txBody>
        </p:sp>
        <p:sp>
          <p:nvSpPr>
            <p:cNvPr id="33" name="Freeform 33">
              <a:extLst>
                <a:ext uri="{FF2B5EF4-FFF2-40B4-BE49-F238E27FC236}">
                  <a16:creationId xmlns:a16="http://schemas.microsoft.com/office/drawing/2014/main" id="{DDC2F3C3-1D4E-4913-9C5C-F9A65B47E5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txBody>
            <a:bodyPr/>
            <a:lstStyle/>
            <a:p>
              <a:endParaRPr lang="en-US"/>
            </a:p>
          </p:txBody>
        </p:sp>
        <p:sp>
          <p:nvSpPr>
            <p:cNvPr id="34" name="Freeform 34">
              <a:extLst>
                <a:ext uri="{FF2B5EF4-FFF2-40B4-BE49-F238E27FC236}">
                  <a16:creationId xmlns:a16="http://schemas.microsoft.com/office/drawing/2014/main" id="{1E15BCA2-2420-4C53-ADE9-40FBAC2384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txBody>
            <a:bodyPr/>
            <a:lstStyle/>
            <a:p>
              <a:endParaRPr lang="en-US"/>
            </a:p>
          </p:txBody>
        </p:sp>
        <p:sp>
          <p:nvSpPr>
            <p:cNvPr id="35" name="Freeform 35">
              <a:extLst>
                <a:ext uri="{FF2B5EF4-FFF2-40B4-BE49-F238E27FC236}">
                  <a16:creationId xmlns:a16="http://schemas.microsoft.com/office/drawing/2014/main" id="{73D5FBF4-7129-4C51-B603-E3BC334195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txBody>
            <a:bodyPr/>
            <a:lstStyle/>
            <a:p>
              <a:endParaRPr lang="en-US"/>
            </a:p>
          </p:txBody>
        </p:sp>
        <p:sp>
          <p:nvSpPr>
            <p:cNvPr id="36" name="Freeform 36">
              <a:extLst>
                <a:ext uri="{FF2B5EF4-FFF2-40B4-BE49-F238E27FC236}">
                  <a16:creationId xmlns:a16="http://schemas.microsoft.com/office/drawing/2014/main" id="{0165B164-CE2A-494C-88FC-507232B37C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txBody>
            <a:bodyPr/>
            <a:lstStyle/>
            <a:p>
              <a:endParaRPr lang="en-US"/>
            </a:p>
          </p:txBody>
        </p:sp>
        <p:sp>
          <p:nvSpPr>
            <p:cNvPr id="37" name="Freeform 37">
              <a:extLst>
                <a:ext uri="{FF2B5EF4-FFF2-40B4-BE49-F238E27FC236}">
                  <a16:creationId xmlns:a16="http://schemas.microsoft.com/office/drawing/2014/main" id="{87F127E5-B10B-4D18-BCF0-E7C3C7F401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txBody>
            <a:bodyPr/>
            <a:lstStyle/>
            <a:p>
              <a:endParaRPr lang="en-US"/>
            </a:p>
          </p:txBody>
        </p:sp>
        <p:sp>
          <p:nvSpPr>
            <p:cNvPr id="38" name="Freeform 38">
              <a:extLst>
                <a:ext uri="{FF2B5EF4-FFF2-40B4-BE49-F238E27FC236}">
                  <a16:creationId xmlns:a16="http://schemas.microsoft.com/office/drawing/2014/main" id="{FC692D59-F28D-4E42-B435-225F2C6CFA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txBody>
            <a:bodyPr/>
            <a:lstStyle/>
            <a:p>
              <a:endParaRPr lang="en-US"/>
            </a:p>
          </p:txBody>
        </p:sp>
      </p:grpSp>
      <p:sp>
        <p:nvSpPr>
          <p:cNvPr id="40" name="Rectangle 39">
            <a:extLst>
              <a:ext uri="{FF2B5EF4-FFF2-40B4-BE49-F238E27FC236}">
                <a16:creationId xmlns:a16="http://schemas.microsoft.com/office/drawing/2014/main" id="{1996130F-9AB5-4DE9-8574-3AF891C5C1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37160" cy="51435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2" name="Freeform 6">
            <a:extLst>
              <a:ext uri="{FF2B5EF4-FFF2-40B4-BE49-F238E27FC236}">
                <a16:creationId xmlns:a16="http://schemas.microsoft.com/office/drawing/2014/main" id="{3623DEAC-F39C-45D6-86DC-1033F64295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242857"/>
            <a:ext cx="1308489" cy="583942"/>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txBody>
          <a:bodyPr/>
          <a:lstStyle/>
          <a:p>
            <a:endParaRPr lang="en-US"/>
          </a:p>
        </p:txBody>
      </p:sp>
      <p:sp useBgFill="1">
        <p:nvSpPr>
          <p:cNvPr id="44" name="Rectangle 43">
            <a:extLst>
              <a:ext uri="{FF2B5EF4-FFF2-40B4-BE49-F238E27FC236}">
                <a16:creationId xmlns:a16="http://schemas.microsoft.com/office/drawing/2014/main" id="{3CC92A7C-6A58-4E58-B13D-BD8BAEA6D2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89"/>
            <a:ext cx="9144000" cy="514052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6" name="Group 45">
            <a:extLst>
              <a:ext uri="{FF2B5EF4-FFF2-40B4-BE49-F238E27FC236}">
                <a16:creationId xmlns:a16="http://schemas.microsoft.com/office/drawing/2014/main" id="{BE28EF24-9AAC-46CE-915B-C3513A9786E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 y="171450"/>
            <a:ext cx="2138628" cy="4978966"/>
            <a:chOff x="2487613" y="285750"/>
            <a:chExt cx="2428875" cy="5654676"/>
          </a:xfrm>
        </p:grpSpPr>
        <p:sp>
          <p:nvSpPr>
            <p:cNvPr id="47" name="Freeform 11">
              <a:extLst>
                <a:ext uri="{FF2B5EF4-FFF2-40B4-BE49-F238E27FC236}">
                  <a16:creationId xmlns:a16="http://schemas.microsoft.com/office/drawing/2014/main" id="{22A4915C-5BAE-4EF1-98D9-80B7ACCCE7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txBody>
            <a:bodyPr/>
            <a:lstStyle/>
            <a:p>
              <a:endParaRPr lang="en-US"/>
            </a:p>
          </p:txBody>
        </p:sp>
        <p:sp>
          <p:nvSpPr>
            <p:cNvPr id="48" name="Freeform 12">
              <a:extLst>
                <a:ext uri="{FF2B5EF4-FFF2-40B4-BE49-F238E27FC236}">
                  <a16:creationId xmlns:a16="http://schemas.microsoft.com/office/drawing/2014/main" id="{F4633A4E-2C66-4250-AAF4-88BFB27145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txBody>
            <a:bodyPr/>
            <a:lstStyle/>
            <a:p>
              <a:endParaRPr lang="en-US"/>
            </a:p>
          </p:txBody>
        </p:sp>
        <p:sp>
          <p:nvSpPr>
            <p:cNvPr id="49" name="Freeform 13">
              <a:extLst>
                <a:ext uri="{FF2B5EF4-FFF2-40B4-BE49-F238E27FC236}">
                  <a16:creationId xmlns:a16="http://schemas.microsoft.com/office/drawing/2014/main" id="{D946C36C-F30A-469F-9887-FD626B5889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txBody>
            <a:bodyPr/>
            <a:lstStyle/>
            <a:p>
              <a:endParaRPr lang="en-US"/>
            </a:p>
          </p:txBody>
        </p:sp>
        <p:sp>
          <p:nvSpPr>
            <p:cNvPr id="50" name="Freeform 14">
              <a:extLst>
                <a:ext uri="{FF2B5EF4-FFF2-40B4-BE49-F238E27FC236}">
                  <a16:creationId xmlns:a16="http://schemas.microsoft.com/office/drawing/2014/main" id="{453195CD-75B2-44EB-AE90-2F3CB86B16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txBody>
            <a:bodyPr/>
            <a:lstStyle/>
            <a:p>
              <a:endParaRPr lang="en-US"/>
            </a:p>
          </p:txBody>
        </p:sp>
        <p:sp>
          <p:nvSpPr>
            <p:cNvPr id="51" name="Freeform 15">
              <a:extLst>
                <a:ext uri="{FF2B5EF4-FFF2-40B4-BE49-F238E27FC236}">
                  <a16:creationId xmlns:a16="http://schemas.microsoft.com/office/drawing/2014/main" id="{D358E0A7-46FF-4777-8BB6-7F869F3A6E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txBody>
            <a:bodyPr/>
            <a:lstStyle/>
            <a:p>
              <a:endParaRPr lang="en-US"/>
            </a:p>
          </p:txBody>
        </p:sp>
        <p:sp>
          <p:nvSpPr>
            <p:cNvPr id="52" name="Freeform 16">
              <a:extLst>
                <a:ext uri="{FF2B5EF4-FFF2-40B4-BE49-F238E27FC236}">
                  <a16:creationId xmlns:a16="http://schemas.microsoft.com/office/drawing/2014/main" id="{7448C2A2-1FD8-456F-B43C-10C95E72F5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txBody>
            <a:bodyPr/>
            <a:lstStyle/>
            <a:p>
              <a:endParaRPr lang="en-US"/>
            </a:p>
          </p:txBody>
        </p:sp>
        <p:sp>
          <p:nvSpPr>
            <p:cNvPr id="53" name="Freeform 17">
              <a:extLst>
                <a:ext uri="{FF2B5EF4-FFF2-40B4-BE49-F238E27FC236}">
                  <a16:creationId xmlns:a16="http://schemas.microsoft.com/office/drawing/2014/main" id="{98CFDE0C-EB8B-4A76-AA76-E37E285A9D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txBody>
            <a:bodyPr/>
            <a:lstStyle/>
            <a:p>
              <a:endParaRPr lang="en-US"/>
            </a:p>
          </p:txBody>
        </p:sp>
        <p:sp>
          <p:nvSpPr>
            <p:cNvPr id="54" name="Freeform 18">
              <a:extLst>
                <a:ext uri="{FF2B5EF4-FFF2-40B4-BE49-F238E27FC236}">
                  <a16:creationId xmlns:a16="http://schemas.microsoft.com/office/drawing/2014/main" id="{E638037C-E45E-431C-B053-DA572B4466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txBody>
            <a:bodyPr/>
            <a:lstStyle/>
            <a:p>
              <a:endParaRPr lang="en-US"/>
            </a:p>
          </p:txBody>
        </p:sp>
        <p:sp>
          <p:nvSpPr>
            <p:cNvPr id="55" name="Freeform 19">
              <a:extLst>
                <a:ext uri="{FF2B5EF4-FFF2-40B4-BE49-F238E27FC236}">
                  <a16:creationId xmlns:a16="http://schemas.microsoft.com/office/drawing/2014/main" id="{B62D87FA-4675-41EE-96E5-5F7D9A8091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txBody>
            <a:bodyPr/>
            <a:lstStyle/>
            <a:p>
              <a:endParaRPr lang="en-US"/>
            </a:p>
          </p:txBody>
        </p:sp>
        <p:sp>
          <p:nvSpPr>
            <p:cNvPr id="56" name="Freeform 20">
              <a:extLst>
                <a:ext uri="{FF2B5EF4-FFF2-40B4-BE49-F238E27FC236}">
                  <a16:creationId xmlns:a16="http://schemas.microsoft.com/office/drawing/2014/main" id="{8584ED54-D08D-4121-A2D6-90AD77B245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txBody>
            <a:bodyPr/>
            <a:lstStyle/>
            <a:p>
              <a:endParaRPr lang="en-US"/>
            </a:p>
          </p:txBody>
        </p:sp>
        <p:sp>
          <p:nvSpPr>
            <p:cNvPr id="57" name="Freeform 21">
              <a:extLst>
                <a:ext uri="{FF2B5EF4-FFF2-40B4-BE49-F238E27FC236}">
                  <a16:creationId xmlns:a16="http://schemas.microsoft.com/office/drawing/2014/main" id="{C5B0EDA2-D009-4AAE-BC70-2B8183AF89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txBody>
            <a:bodyPr/>
            <a:lstStyle/>
            <a:p>
              <a:endParaRPr lang="en-US"/>
            </a:p>
          </p:txBody>
        </p:sp>
        <p:sp>
          <p:nvSpPr>
            <p:cNvPr id="58" name="Freeform 22">
              <a:extLst>
                <a:ext uri="{FF2B5EF4-FFF2-40B4-BE49-F238E27FC236}">
                  <a16:creationId xmlns:a16="http://schemas.microsoft.com/office/drawing/2014/main" id="{0DABB3EA-C682-4AB4-89E3-F738C3BFC8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txBody>
            <a:bodyPr/>
            <a:lstStyle/>
            <a:p>
              <a:endParaRPr lang="en-US"/>
            </a:p>
          </p:txBody>
        </p:sp>
      </p:grpSp>
      <p:sp>
        <p:nvSpPr>
          <p:cNvPr id="7" name="Title 6">
            <a:extLst>
              <a:ext uri="{FF2B5EF4-FFF2-40B4-BE49-F238E27FC236}">
                <a16:creationId xmlns:a16="http://schemas.microsoft.com/office/drawing/2014/main" id="{395C4302-41FA-3CEC-3467-8134E28231E4}"/>
              </a:ext>
            </a:extLst>
          </p:cNvPr>
          <p:cNvSpPr>
            <a:spLocks noGrp="1"/>
          </p:cNvSpPr>
          <p:nvPr>
            <p:ph type="title"/>
          </p:nvPr>
        </p:nvSpPr>
        <p:spPr>
          <a:xfrm>
            <a:off x="1941909" y="2825496"/>
            <a:ext cx="6686550" cy="1443476"/>
          </a:xfrm>
        </p:spPr>
        <p:txBody>
          <a:bodyPr vert="horz" lIns="91440" tIns="45720" rIns="91440" bIns="45720" rtlCol="0" anchor="b">
            <a:normAutofit/>
          </a:bodyPr>
          <a:lstStyle/>
          <a:p>
            <a:pPr defTabSz="457200">
              <a:spcBef>
                <a:spcPct val="0"/>
              </a:spcBef>
            </a:pPr>
            <a:r>
              <a:rPr lang="en-US" sz="5400"/>
              <a:t>Cont’d</a:t>
            </a:r>
          </a:p>
        </p:txBody>
      </p:sp>
      <p:grpSp>
        <p:nvGrpSpPr>
          <p:cNvPr id="60" name="Group 59">
            <a:extLst>
              <a:ext uri="{FF2B5EF4-FFF2-40B4-BE49-F238E27FC236}">
                <a16:creationId xmlns:a16="http://schemas.microsoft.com/office/drawing/2014/main" id="{455AD17B-B3F7-4D05-8FA5-6493F2CBAEC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0412" y="-589"/>
            <a:ext cx="1767505" cy="5140529"/>
            <a:chOff x="6627813" y="194833"/>
            <a:chExt cx="1952625" cy="5678918"/>
          </a:xfrm>
        </p:grpSpPr>
        <p:sp>
          <p:nvSpPr>
            <p:cNvPr id="61" name="Freeform 27">
              <a:extLst>
                <a:ext uri="{FF2B5EF4-FFF2-40B4-BE49-F238E27FC236}">
                  <a16:creationId xmlns:a16="http://schemas.microsoft.com/office/drawing/2014/main" id="{B96F8D32-B863-4FAD-974E-FEC8D87524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txBody>
            <a:bodyPr/>
            <a:lstStyle/>
            <a:p>
              <a:endParaRPr lang="en-US"/>
            </a:p>
          </p:txBody>
        </p:sp>
        <p:sp>
          <p:nvSpPr>
            <p:cNvPr id="62" name="Freeform 28">
              <a:extLst>
                <a:ext uri="{FF2B5EF4-FFF2-40B4-BE49-F238E27FC236}">
                  <a16:creationId xmlns:a16="http://schemas.microsoft.com/office/drawing/2014/main" id="{992A048B-63EE-41EA-91CF-68B186A91C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txBody>
            <a:bodyPr/>
            <a:lstStyle/>
            <a:p>
              <a:endParaRPr lang="en-US"/>
            </a:p>
          </p:txBody>
        </p:sp>
        <p:sp>
          <p:nvSpPr>
            <p:cNvPr id="63" name="Freeform 29">
              <a:extLst>
                <a:ext uri="{FF2B5EF4-FFF2-40B4-BE49-F238E27FC236}">
                  <a16:creationId xmlns:a16="http://schemas.microsoft.com/office/drawing/2014/main" id="{BAB9D9BE-A169-4344-B592-657BA18C3B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txBody>
            <a:bodyPr/>
            <a:lstStyle/>
            <a:p>
              <a:endParaRPr lang="en-US"/>
            </a:p>
          </p:txBody>
        </p:sp>
        <p:sp>
          <p:nvSpPr>
            <p:cNvPr id="64" name="Freeform 30">
              <a:extLst>
                <a:ext uri="{FF2B5EF4-FFF2-40B4-BE49-F238E27FC236}">
                  <a16:creationId xmlns:a16="http://schemas.microsoft.com/office/drawing/2014/main" id="{F0D83F40-BD05-4F3B-A67A-0E39072744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txBody>
            <a:bodyPr/>
            <a:lstStyle/>
            <a:p>
              <a:endParaRPr lang="en-US"/>
            </a:p>
          </p:txBody>
        </p:sp>
        <p:sp>
          <p:nvSpPr>
            <p:cNvPr id="65" name="Freeform 31">
              <a:extLst>
                <a:ext uri="{FF2B5EF4-FFF2-40B4-BE49-F238E27FC236}">
                  <a16:creationId xmlns:a16="http://schemas.microsoft.com/office/drawing/2014/main" id="{F6DF37C0-E9F2-4D87-B6DC-A5C0251089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txBody>
            <a:bodyPr/>
            <a:lstStyle/>
            <a:p>
              <a:endParaRPr lang="en-US"/>
            </a:p>
          </p:txBody>
        </p:sp>
        <p:sp>
          <p:nvSpPr>
            <p:cNvPr id="66" name="Freeform 32">
              <a:extLst>
                <a:ext uri="{FF2B5EF4-FFF2-40B4-BE49-F238E27FC236}">
                  <a16:creationId xmlns:a16="http://schemas.microsoft.com/office/drawing/2014/main" id="{D1A4E04D-137A-40D0-97B2-CCD94E38EA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txBody>
            <a:bodyPr/>
            <a:lstStyle/>
            <a:p>
              <a:endParaRPr lang="en-US"/>
            </a:p>
          </p:txBody>
        </p:sp>
        <p:sp>
          <p:nvSpPr>
            <p:cNvPr id="67" name="Freeform 33">
              <a:extLst>
                <a:ext uri="{FF2B5EF4-FFF2-40B4-BE49-F238E27FC236}">
                  <a16:creationId xmlns:a16="http://schemas.microsoft.com/office/drawing/2014/main" id="{FDE9DA00-36D7-45AF-BFE3-6B2407BB2D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txBody>
            <a:bodyPr/>
            <a:lstStyle/>
            <a:p>
              <a:endParaRPr lang="en-US"/>
            </a:p>
          </p:txBody>
        </p:sp>
        <p:sp>
          <p:nvSpPr>
            <p:cNvPr id="68" name="Freeform 34">
              <a:extLst>
                <a:ext uri="{FF2B5EF4-FFF2-40B4-BE49-F238E27FC236}">
                  <a16:creationId xmlns:a16="http://schemas.microsoft.com/office/drawing/2014/main" id="{CD78AA11-D71F-4734-97DD-EAABD61EAC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txBody>
            <a:bodyPr/>
            <a:lstStyle/>
            <a:p>
              <a:endParaRPr lang="en-US"/>
            </a:p>
          </p:txBody>
        </p:sp>
        <p:sp>
          <p:nvSpPr>
            <p:cNvPr id="69" name="Freeform 35">
              <a:extLst>
                <a:ext uri="{FF2B5EF4-FFF2-40B4-BE49-F238E27FC236}">
                  <a16:creationId xmlns:a16="http://schemas.microsoft.com/office/drawing/2014/main" id="{231073E1-6D36-4D35-9574-BFF0BE32CB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txBody>
            <a:bodyPr/>
            <a:lstStyle/>
            <a:p>
              <a:endParaRPr lang="en-US"/>
            </a:p>
          </p:txBody>
        </p:sp>
        <p:sp>
          <p:nvSpPr>
            <p:cNvPr id="70" name="Freeform 36">
              <a:extLst>
                <a:ext uri="{FF2B5EF4-FFF2-40B4-BE49-F238E27FC236}">
                  <a16:creationId xmlns:a16="http://schemas.microsoft.com/office/drawing/2014/main" id="{9FF5CEF9-5243-4286-BBFD-C6D18F703E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txBody>
            <a:bodyPr/>
            <a:lstStyle/>
            <a:p>
              <a:endParaRPr lang="en-US"/>
            </a:p>
          </p:txBody>
        </p:sp>
        <p:sp>
          <p:nvSpPr>
            <p:cNvPr id="71" name="Freeform 37">
              <a:extLst>
                <a:ext uri="{FF2B5EF4-FFF2-40B4-BE49-F238E27FC236}">
                  <a16:creationId xmlns:a16="http://schemas.microsoft.com/office/drawing/2014/main" id="{3987C798-9007-4905-A4D2-F6B7778E54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txBody>
            <a:bodyPr/>
            <a:lstStyle/>
            <a:p>
              <a:endParaRPr lang="en-US"/>
            </a:p>
          </p:txBody>
        </p:sp>
        <p:sp>
          <p:nvSpPr>
            <p:cNvPr id="72" name="Freeform 38">
              <a:extLst>
                <a:ext uri="{FF2B5EF4-FFF2-40B4-BE49-F238E27FC236}">
                  <a16:creationId xmlns:a16="http://schemas.microsoft.com/office/drawing/2014/main" id="{914CF9AC-68D2-4433-9A54-DD1C15C34E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txBody>
            <a:bodyPr/>
            <a:lstStyle/>
            <a:p>
              <a:endParaRPr lang="en-US"/>
            </a:p>
          </p:txBody>
        </p:sp>
      </p:grpSp>
      <p:sp>
        <p:nvSpPr>
          <p:cNvPr id="74" name="Rectangle 73">
            <a:extLst>
              <a:ext uri="{FF2B5EF4-FFF2-40B4-BE49-F238E27FC236}">
                <a16:creationId xmlns:a16="http://schemas.microsoft.com/office/drawing/2014/main" id="{B73365D6-A648-4720-8CD8-4C4EAECA10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37160" cy="51435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3" name="Picture 2" descr="A computer screen shot of a computer&#10;&#10;Description automatically generated">
            <a:extLst>
              <a:ext uri="{FF2B5EF4-FFF2-40B4-BE49-F238E27FC236}">
                <a16:creationId xmlns:a16="http://schemas.microsoft.com/office/drawing/2014/main" id="{ADA70335-7389-CFFC-3CC8-07D7F45BB7B7}"/>
              </a:ext>
            </a:extLst>
          </p:cNvPr>
          <p:cNvPicPr>
            <a:picLocks noChangeAspect="1"/>
          </p:cNvPicPr>
          <p:nvPr/>
        </p:nvPicPr>
        <p:blipFill>
          <a:blip r:embed="rId3"/>
          <a:stretch>
            <a:fillRect/>
          </a:stretch>
        </p:blipFill>
        <p:spPr>
          <a:xfrm>
            <a:off x="1941909" y="1079868"/>
            <a:ext cx="6722031" cy="1512456"/>
          </a:xfrm>
          <a:prstGeom prst="rect">
            <a:avLst/>
          </a:prstGeom>
        </p:spPr>
      </p:pic>
      <p:sp>
        <p:nvSpPr>
          <p:cNvPr id="76" name="Freeform 33">
            <a:extLst>
              <a:ext uri="{FF2B5EF4-FFF2-40B4-BE49-F238E27FC236}">
                <a16:creationId xmlns:a16="http://schemas.microsoft.com/office/drawing/2014/main" id="{186DB3B2-CEAC-4F62-A76F-B1FA76714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441739"/>
            <a:ext cx="1308489" cy="583942"/>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txBody>
          <a:bodyPr/>
          <a:lstStyle/>
          <a:p>
            <a:endParaRPr lang="en-US"/>
          </a:p>
        </p:txBody>
      </p:sp>
    </p:spTree>
    <p:extLst>
      <p:ext uri="{BB962C8B-B14F-4D97-AF65-F5344CB8AC3E}">
        <p14:creationId xmlns:p14="http://schemas.microsoft.com/office/powerpoint/2010/main" val="42613638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Shape 144"/>
        <p:cNvGrpSpPr/>
        <p:nvPr/>
      </p:nvGrpSpPr>
      <p:grpSpPr>
        <a:xfrm>
          <a:off x="0" y="0"/>
          <a:ext cx="0" cy="0"/>
          <a:chOff x="0" y="0"/>
          <a:chExt cx="0" cy="0"/>
        </a:xfrm>
      </p:grpSpPr>
      <p:grpSp>
        <p:nvGrpSpPr>
          <p:cNvPr id="51" name="Group 50">
            <a:extLst>
              <a:ext uri="{FF2B5EF4-FFF2-40B4-BE49-F238E27FC236}">
                <a16:creationId xmlns:a16="http://schemas.microsoft.com/office/drawing/2014/main" id="{166BF9EE-F7AC-4FA5-AC7E-001B3A642F7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 y="171450"/>
            <a:ext cx="2138628" cy="4978966"/>
            <a:chOff x="2487613" y="285750"/>
            <a:chExt cx="2428875" cy="5654676"/>
          </a:xfrm>
        </p:grpSpPr>
        <p:sp>
          <p:nvSpPr>
            <p:cNvPr id="52" name="Freeform 11">
              <a:extLst>
                <a:ext uri="{FF2B5EF4-FFF2-40B4-BE49-F238E27FC236}">
                  <a16:creationId xmlns:a16="http://schemas.microsoft.com/office/drawing/2014/main" id="{3B48D182-44E3-4D8B-ACEF-F1A900BE44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txBody>
            <a:bodyPr/>
            <a:lstStyle/>
            <a:p>
              <a:endParaRPr lang="en-US"/>
            </a:p>
          </p:txBody>
        </p:sp>
        <p:sp>
          <p:nvSpPr>
            <p:cNvPr id="53" name="Freeform 12">
              <a:extLst>
                <a:ext uri="{FF2B5EF4-FFF2-40B4-BE49-F238E27FC236}">
                  <a16:creationId xmlns:a16="http://schemas.microsoft.com/office/drawing/2014/main" id="{355A535A-A489-477F-A314-593AA8CAFB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txBody>
            <a:bodyPr/>
            <a:lstStyle/>
            <a:p>
              <a:endParaRPr lang="en-US"/>
            </a:p>
          </p:txBody>
        </p:sp>
        <p:sp>
          <p:nvSpPr>
            <p:cNvPr id="54" name="Freeform 13">
              <a:extLst>
                <a:ext uri="{FF2B5EF4-FFF2-40B4-BE49-F238E27FC236}">
                  <a16:creationId xmlns:a16="http://schemas.microsoft.com/office/drawing/2014/main" id="{954C2D4C-FD83-4EF4-9312-04442ABD66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txBody>
            <a:bodyPr/>
            <a:lstStyle/>
            <a:p>
              <a:endParaRPr lang="en-US"/>
            </a:p>
          </p:txBody>
        </p:sp>
        <p:sp>
          <p:nvSpPr>
            <p:cNvPr id="55" name="Freeform 14">
              <a:extLst>
                <a:ext uri="{FF2B5EF4-FFF2-40B4-BE49-F238E27FC236}">
                  <a16:creationId xmlns:a16="http://schemas.microsoft.com/office/drawing/2014/main" id="{C20701C2-CD9A-4698-BC97-E1085820C2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txBody>
            <a:bodyPr/>
            <a:lstStyle/>
            <a:p>
              <a:endParaRPr lang="en-US"/>
            </a:p>
          </p:txBody>
        </p:sp>
        <p:sp>
          <p:nvSpPr>
            <p:cNvPr id="56" name="Freeform 15">
              <a:extLst>
                <a:ext uri="{FF2B5EF4-FFF2-40B4-BE49-F238E27FC236}">
                  <a16:creationId xmlns:a16="http://schemas.microsoft.com/office/drawing/2014/main" id="{62575C35-466F-42AE-87A1-D691849AB8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txBody>
            <a:bodyPr/>
            <a:lstStyle/>
            <a:p>
              <a:endParaRPr lang="en-US"/>
            </a:p>
          </p:txBody>
        </p:sp>
        <p:sp>
          <p:nvSpPr>
            <p:cNvPr id="57" name="Freeform 16">
              <a:extLst>
                <a:ext uri="{FF2B5EF4-FFF2-40B4-BE49-F238E27FC236}">
                  <a16:creationId xmlns:a16="http://schemas.microsoft.com/office/drawing/2014/main" id="{58236F37-6119-45AC-80A0-CD2C311B50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txBody>
            <a:bodyPr/>
            <a:lstStyle/>
            <a:p>
              <a:endParaRPr lang="en-US"/>
            </a:p>
          </p:txBody>
        </p:sp>
        <p:sp>
          <p:nvSpPr>
            <p:cNvPr id="58" name="Freeform 17">
              <a:extLst>
                <a:ext uri="{FF2B5EF4-FFF2-40B4-BE49-F238E27FC236}">
                  <a16:creationId xmlns:a16="http://schemas.microsoft.com/office/drawing/2014/main" id="{F3FDD799-39FE-4D6F-9A64-2F472B2150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txBody>
            <a:bodyPr/>
            <a:lstStyle/>
            <a:p>
              <a:endParaRPr lang="en-US"/>
            </a:p>
          </p:txBody>
        </p:sp>
        <p:sp>
          <p:nvSpPr>
            <p:cNvPr id="59" name="Freeform 18">
              <a:extLst>
                <a:ext uri="{FF2B5EF4-FFF2-40B4-BE49-F238E27FC236}">
                  <a16:creationId xmlns:a16="http://schemas.microsoft.com/office/drawing/2014/main" id="{9820D241-1D49-442C-A95A-00BC1BF9E2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txBody>
            <a:bodyPr/>
            <a:lstStyle/>
            <a:p>
              <a:endParaRPr lang="en-US"/>
            </a:p>
          </p:txBody>
        </p:sp>
        <p:sp>
          <p:nvSpPr>
            <p:cNvPr id="60" name="Freeform 19">
              <a:extLst>
                <a:ext uri="{FF2B5EF4-FFF2-40B4-BE49-F238E27FC236}">
                  <a16:creationId xmlns:a16="http://schemas.microsoft.com/office/drawing/2014/main" id="{EBC2197C-B383-4866-8ABD-74222400BE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txBody>
            <a:bodyPr/>
            <a:lstStyle/>
            <a:p>
              <a:endParaRPr lang="en-US"/>
            </a:p>
          </p:txBody>
        </p:sp>
        <p:sp>
          <p:nvSpPr>
            <p:cNvPr id="61" name="Freeform 20">
              <a:extLst>
                <a:ext uri="{FF2B5EF4-FFF2-40B4-BE49-F238E27FC236}">
                  <a16:creationId xmlns:a16="http://schemas.microsoft.com/office/drawing/2014/main" id="{404B06AA-FC93-4471-9DE4-56A401E70A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txBody>
            <a:bodyPr/>
            <a:lstStyle/>
            <a:p>
              <a:endParaRPr lang="en-US"/>
            </a:p>
          </p:txBody>
        </p:sp>
        <p:sp>
          <p:nvSpPr>
            <p:cNvPr id="62" name="Freeform 21">
              <a:extLst>
                <a:ext uri="{FF2B5EF4-FFF2-40B4-BE49-F238E27FC236}">
                  <a16:creationId xmlns:a16="http://schemas.microsoft.com/office/drawing/2014/main" id="{E580600C-013F-4FAF-8FB7-4CC0FA80A9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txBody>
            <a:bodyPr/>
            <a:lstStyle/>
            <a:p>
              <a:endParaRPr lang="en-US"/>
            </a:p>
          </p:txBody>
        </p:sp>
        <p:sp>
          <p:nvSpPr>
            <p:cNvPr id="63" name="Freeform 22">
              <a:extLst>
                <a:ext uri="{FF2B5EF4-FFF2-40B4-BE49-F238E27FC236}">
                  <a16:creationId xmlns:a16="http://schemas.microsoft.com/office/drawing/2014/main" id="{9BFCF199-64B2-4AEE-88C4-E954ABF362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txBody>
            <a:bodyPr/>
            <a:lstStyle/>
            <a:p>
              <a:endParaRPr lang="en-US"/>
            </a:p>
          </p:txBody>
        </p:sp>
      </p:grpSp>
      <p:grpSp>
        <p:nvGrpSpPr>
          <p:cNvPr id="65" name="Group 64">
            <a:extLst>
              <a:ext uri="{FF2B5EF4-FFF2-40B4-BE49-F238E27FC236}">
                <a16:creationId xmlns:a16="http://schemas.microsoft.com/office/drawing/2014/main" id="{E312DBA5-56D8-42B2-BA94-28168C2A670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0412" y="-589"/>
            <a:ext cx="1767505" cy="5140529"/>
            <a:chOff x="6627813" y="194833"/>
            <a:chExt cx="1952625" cy="5678918"/>
          </a:xfrm>
        </p:grpSpPr>
        <p:sp>
          <p:nvSpPr>
            <p:cNvPr id="66" name="Freeform 27">
              <a:extLst>
                <a:ext uri="{FF2B5EF4-FFF2-40B4-BE49-F238E27FC236}">
                  <a16:creationId xmlns:a16="http://schemas.microsoft.com/office/drawing/2014/main" id="{7AD46C74-3117-46B0-B267-0F61B57CAC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txBody>
            <a:bodyPr/>
            <a:lstStyle/>
            <a:p>
              <a:endParaRPr lang="en-US"/>
            </a:p>
          </p:txBody>
        </p:sp>
        <p:sp>
          <p:nvSpPr>
            <p:cNvPr id="67" name="Freeform 28">
              <a:extLst>
                <a:ext uri="{FF2B5EF4-FFF2-40B4-BE49-F238E27FC236}">
                  <a16:creationId xmlns:a16="http://schemas.microsoft.com/office/drawing/2014/main" id="{8C13B810-9664-45D8-8510-D6ED0ADD72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txBody>
            <a:bodyPr/>
            <a:lstStyle/>
            <a:p>
              <a:endParaRPr lang="en-US"/>
            </a:p>
          </p:txBody>
        </p:sp>
        <p:sp>
          <p:nvSpPr>
            <p:cNvPr id="68" name="Freeform 29">
              <a:extLst>
                <a:ext uri="{FF2B5EF4-FFF2-40B4-BE49-F238E27FC236}">
                  <a16:creationId xmlns:a16="http://schemas.microsoft.com/office/drawing/2014/main" id="{10306E52-A922-4458-BCCE-C3C840CC7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txBody>
            <a:bodyPr/>
            <a:lstStyle/>
            <a:p>
              <a:endParaRPr lang="en-US"/>
            </a:p>
          </p:txBody>
        </p:sp>
        <p:sp>
          <p:nvSpPr>
            <p:cNvPr id="69" name="Freeform 30">
              <a:extLst>
                <a:ext uri="{FF2B5EF4-FFF2-40B4-BE49-F238E27FC236}">
                  <a16:creationId xmlns:a16="http://schemas.microsoft.com/office/drawing/2014/main" id="{CB578819-B7E7-4250-932F-52AE2A2A9A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txBody>
            <a:bodyPr/>
            <a:lstStyle/>
            <a:p>
              <a:endParaRPr lang="en-US"/>
            </a:p>
          </p:txBody>
        </p:sp>
        <p:sp>
          <p:nvSpPr>
            <p:cNvPr id="70" name="Freeform 31">
              <a:extLst>
                <a:ext uri="{FF2B5EF4-FFF2-40B4-BE49-F238E27FC236}">
                  <a16:creationId xmlns:a16="http://schemas.microsoft.com/office/drawing/2014/main" id="{454B9C91-B623-424A-B16E-F764F189D3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txBody>
            <a:bodyPr/>
            <a:lstStyle/>
            <a:p>
              <a:endParaRPr lang="en-US"/>
            </a:p>
          </p:txBody>
        </p:sp>
        <p:sp>
          <p:nvSpPr>
            <p:cNvPr id="71" name="Freeform 32">
              <a:extLst>
                <a:ext uri="{FF2B5EF4-FFF2-40B4-BE49-F238E27FC236}">
                  <a16:creationId xmlns:a16="http://schemas.microsoft.com/office/drawing/2014/main" id="{EFD03C4A-8484-41E6-B458-032F1DCA70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txBody>
            <a:bodyPr/>
            <a:lstStyle/>
            <a:p>
              <a:endParaRPr lang="en-US"/>
            </a:p>
          </p:txBody>
        </p:sp>
        <p:sp>
          <p:nvSpPr>
            <p:cNvPr id="72" name="Freeform 33">
              <a:extLst>
                <a:ext uri="{FF2B5EF4-FFF2-40B4-BE49-F238E27FC236}">
                  <a16:creationId xmlns:a16="http://schemas.microsoft.com/office/drawing/2014/main" id="{DDC2F3C3-1D4E-4913-9C5C-F9A65B47E5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txBody>
            <a:bodyPr/>
            <a:lstStyle/>
            <a:p>
              <a:endParaRPr lang="en-US"/>
            </a:p>
          </p:txBody>
        </p:sp>
        <p:sp>
          <p:nvSpPr>
            <p:cNvPr id="73" name="Freeform 34">
              <a:extLst>
                <a:ext uri="{FF2B5EF4-FFF2-40B4-BE49-F238E27FC236}">
                  <a16:creationId xmlns:a16="http://schemas.microsoft.com/office/drawing/2014/main" id="{1E15BCA2-2420-4C53-ADE9-40FBAC2384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txBody>
            <a:bodyPr/>
            <a:lstStyle/>
            <a:p>
              <a:endParaRPr lang="en-US"/>
            </a:p>
          </p:txBody>
        </p:sp>
        <p:sp>
          <p:nvSpPr>
            <p:cNvPr id="74" name="Freeform 35">
              <a:extLst>
                <a:ext uri="{FF2B5EF4-FFF2-40B4-BE49-F238E27FC236}">
                  <a16:creationId xmlns:a16="http://schemas.microsoft.com/office/drawing/2014/main" id="{73D5FBF4-7129-4C51-B603-E3BC334195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txBody>
            <a:bodyPr/>
            <a:lstStyle/>
            <a:p>
              <a:endParaRPr lang="en-US"/>
            </a:p>
          </p:txBody>
        </p:sp>
        <p:sp>
          <p:nvSpPr>
            <p:cNvPr id="75" name="Freeform 36">
              <a:extLst>
                <a:ext uri="{FF2B5EF4-FFF2-40B4-BE49-F238E27FC236}">
                  <a16:creationId xmlns:a16="http://schemas.microsoft.com/office/drawing/2014/main" id="{0165B164-CE2A-494C-88FC-507232B37C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txBody>
            <a:bodyPr/>
            <a:lstStyle/>
            <a:p>
              <a:endParaRPr lang="en-US"/>
            </a:p>
          </p:txBody>
        </p:sp>
        <p:sp>
          <p:nvSpPr>
            <p:cNvPr id="76" name="Freeform 37">
              <a:extLst>
                <a:ext uri="{FF2B5EF4-FFF2-40B4-BE49-F238E27FC236}">
                  <a16:creationId xmlns:a16="http://schemas.microsoft.com/office/drawing/2014/main" id="{87F127E5-B10B-4D18-BCF0-E7C3C7F401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txBody>
            <a:bodyPr/>
            <a:lstStyle/>
            <a:p>
              <a:endParaRPr lang="en-US"/>
            </a:p>
          </p:txBody>
        </p:sp>
        <p:sp>
          <p:nvSpPr>
            <p:cNvPr id="77" name="Freeform 38">
              <a:extLst>
                <a:ext uri="{FF2B5EF4-FFF2-40B4-BE49-F238E27FC236}">
                  <a16:creationId xmlns:a16="http://schemas.microsoft.com/office/drawing/2014/main" id="{FC692D59-F28D-4E42-B435-225F2C6CFA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txBody>
            <a:bodyPr/>
            <a:lstStyle/>
            <a:p>
              <a:endParaRPr lang="en-US"/>
            </a:p>
          </p:txBody>
        </p:sp>
      </p:grpSp>
      <p:sp>
        <p:nvSpPr>
          <p:cNvPr id="79" name="Rectangle 78">
            <a:extLst>
              <a:ext uri="{FF2B5EF4-FFF2-40B4-BE49-F238E27FC236}">
                <a16:creationId xmlns:a16="http://schemas.microsoft.com/office/drawing/2014/main" id="{1996130F-9AB5-4DE9-8574-3AF891C5C1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37160" cy="51435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81" name="Freeform 6">
            <a:extLst>
              <a:ext uri="{FF2B5EF4-FFF2-40B4-BE49-F238E27FC236}">
                <a16:creationId xmlns:a16="http://schemas.microsoft.com/office/drawing/2014/main" id="{3623DEAC-F39C-45D6-86DC-1033F64295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242857"/>
            <a:ext cx="1308489" cy="583942"/>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txBody>
          <a:bodyPr/>
          <a:lstStyle/>
          <a:p>
            <a:endParaRPr lang="en-US"/>
          </a:p>
        </p:txBody>
      </p:sp>
      <p:sp useBgFill="1">
        <p:nvSpPr>
          <p:cNvPr id="83" name="Rectangle 82">
            <a:extLst>
              <a:ext uri="{FF2B5EF4-FFF2-40B4-BE49-F238E27FC236}">
                <a16:creationId xmlns:a16="http://schemas.microsoft.com/office/drawing/2014/main" id="{CADF4631-3C8F-45EE-8D19-4D3E8426B3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89"/>
            <a:ext cx="9144000" cy="514052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5" name="Group 84">
            <a:extLst>
              <a:ext uri="{FF2B5EF4-FFF2-40B4-BE49-F238E27FC236}">
                <a16:creationId xmlns:a16="http://schemas.microsoft.com/office/drawing/2014/main" id="{F291099C-17EE-4E0E-B096-C7997505003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 y="171450"/>
            <a:ext cx="2138628" cy="4978966"/>
            <a:chOff x="2487613" y="285750"/>
            <a:chExt cx="2428875" cy="5654676"/>
          </a:xfrm>
        </p:grpSpPr>
        <p:sp>
          <p:nvSpPr>
            <p:cNvPr id="86" name="Freeform 11">
              <a:extLst>
                <a:ext uri="{FF2B5EF4-FFF2-40B4-BE49-F238E27FC236}">
                  <a16:creationId xmlns:a16="http://schemas.microsoft.com/office/drawing/2014/main" id="{E21C6221-3E1B-4ABD-8172-FAE995E65F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txBody>
            <a:bodyPr/>
            <a:lstStyle/>
            <a:p>
              <a:endParaRPr lang="en-US"/>
            </a:p>
          </p:txBody>
        </p:sp>
        <p:sp>
          <p:nvSpPr>
            <p:cNvPr id="87" name="Freeform 12">
              <a:extLst>
                <a:ext uri="{FF2B5EF4-FFF2-40B4-BE49-F238E27FC236}">
                  <a16:creationId xmlns:a16="http://schemas.microsoft.com/office/drawing/2014/main" id="{D3EF5991-93EA-451F-BB82-1ABC4AC0D2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txBody>
            <a:bodyPr/>
            <a:lstStyle/>
            <a:p>
              <a:endParaRPr lang="en-US"/>
            </a:p>
          </p:txBody>
        </p:sp>
        <p:sp>
          <p:nvSpPr>
            <p:cNvPr id="88" name="Freeform 13">
              <a:extLst>
                <a:ext uri="{FF2B5EF4-FFF2-40B4-BE49-F238E27FC236}">
                  <a16:creationId xmlns:a16="http://schemas.microsoft.com/office/drawing/2014/main" id="{136F96F7-16E6-48A1-A211-0B4A4D0C83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txBody>
            <a:bodyPr/>
            <a:lstStyle/>
            <a:p>
              <a:endParaRPr lang="en-US"/>
            </a:p>
          </p:txBody>
        </p:sp>
        <p:sp>
          <p:nvSpPr>
            <p:cNvPr id="89" name="Freeform 14">
              <a:extLst>
                <a:ext uri="{FF2B5EF4-FFF2-40B4-BE49-F238E27FC236}">
                  <a16:creationId xmlns:a16="http://schemas.microsoft.com/office/drawing/2014/main" id="{5C00D000-7FA5-40C4-AB6A-DE3A61AB83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txBody>
            <a:bodyPr/>
            <a:lstStyle/>
            <a:p>
              <a:endParaRPr lang="en-US"/>
            </a:p>
          </p:txBody>
        </p:sp>
        <p:sp>
          <p:nvSpPr>
            <p:cNvPr id="90" name="Freeform 15">
              <a:extLst>
                <a:ext uri="{FF2B5EF4-FFF2-40B4-BE49-F238E27FC236}">
                  <a16:creationId xmlns:a16="http://schemas.microsoft.com/office/drawing/2014/main" id="{5AAEB880-A03D-4743-9060-D7A846FA6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txBody>
            <a:bodyPr/>
            <a:lstStyle/>
            <a:p>
              <a:endParaRPr lang="en-US"/>
            </a:p>
          </p:txBody>
        </p:sp>
        <p:sp>
          <p:nvSpPr>
            <p:cNvPr id="91" name="Freeform 16">
              <a:extLst>
                <a:ext uri="{FF2B5EF4-FFF2-40B4-BE49-F238E27FC236}">
                  <a16:creationId xmlns:a16="http://schemas.microsoft.com/office/drawing/2014/main" id="{CC64DD68-0B96-4DE9-8FD5-3175E4A3F1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txBody>
            <a:bodyPr/>
            <a:lstStyle/>
            <a:p>
              <a:endParaRPr lang="en-US"/>
            </a:p>
          </p:txBody>
        </p:sp>
        <p:sp>
          <p:nvSpPr>
            <p:cNvPr id="92" name="Freeform 17">
              <a:extLst>
                <a:ext uri="{FF2B5EF4-FFF2-40B4-BE49-F238E27FC236}">
                  <a16:creationId xmlns:a16="http://schemas.microsoft.com/office/drawing/2014/main" id="{69118400-C17B-4068-86D3-93CAE7702C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txBody>
            <a:bodyPr/>
            <a:lstStyle/>
            <a:p>
              <a:endParaRPr lang="en-US"/>
            </a:p>
          </p:txBody>
        </p:sp>
        <p:sp>
          <p:nvSpPr>
            <p:cNvPr id="93" name="Freeform 18">
              <a:extLst>
                <a:ext uri="{FF2B5EF4-FFF2-40B4-BE49-F238E27FC236}">
                  <a16:creationId xmlns:a16="http://schemas.microsoft.com/office/drawing/2014/main" id="{117FA22F-CBA8-4CF5-B8CC-2D169B67E4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txBody>
            <a:bodyPr/>
            <a:lstStyle/>
            <a:p>
              <a:endParaRPr lang="en-US"/>
            </a:p>
          </p:txBody>
        </p:sp>
        <p:sp>
          <p:nvSpPr>
            <p:cNvPr id="94" name="Freeform 19">
              <a:extLst>
                <a:ext uri="{FF2B5EF4-FFF2-40B4-BE49-F238E27FC236}">
                  <a16:creationId xmlns:a16="http://schemas.microsoft.com/office/drawing/2014/main" id="{8FB2D443-8598-4CEE-AED2-BEF49AA95C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txBody>
            <a:bodyPr/>
            <a:lstStyle/>
            <a:p>
              <a:endParaRPr lang="en-US"/>
            </a:p>
          </p:txBody>
        </p:sp>
        <p:sp>
          <p:nvSpPr>
            <p:cNvPr id="95" name="Freeform 20">
              <a:extLst>
                <a:ext uri="{FF2B5EF4-FFF2-40B4-BE49-F238E27FC236}">
                  <a16:creationId xmlns:a16="http://schemas.microsoft.com/office/drawing/2014/main" id="{92593E33-68AF-485D-99D0-080CEA1971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txBody>
            <a:bodyPr/>
            <a:lstStyle/>
            <a:p>
              <a:endParaRPr lang="en-US"/>
            </a:p>
          </p:txBody>
        </p:sp>
        <p:sp>
          <p:nvSpPr>
            <p:cNvPr id="96" name="Freeform 21">
              <a:extLst>
                <a:ext uri="{FF2B5EF4-FFF2-40B4-BE49-F238E27FC236}">
                  <a16:creationId xmlns:a16="http://schemas.microsoft.com/office/drawing/2014/main" id="{96A28427-575C-4904-AC4B-3DD62801DC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txBody>
            <a:bodyPr/>
            <a:lstStyle/>
            <a:p>
              <a:endParaRPr lang="en-US"/>
            </a:p>
          </p:txBody>
        </p:sp>
        <p:sp>
          <p:nvSpPr>
            <p:cNvPr id="97" name="Freeform 22">
              <a:extLst>
                <a:ext uri="{FF2B5EF4-FFF2-40B4-BE49-F238E27FC236}">
                  <a16:creationId xmlns:a16="http://schemas.microsoft.com/office/drawing/2014/main" id="{782FA736-DE89-4D13-B0A7-3906B32CEF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txBody>
            <a:bodyPr/>
            <a:lstStyle/>
            <a:p>
              <a:endParaRPr lang="en-US"/>
            </a:p>
          </p:txBody>
        </p:sp>
      </p:grpSp>
      <p:sp>
        <p:nvSpPr>
          <p:cNvPr id="7" name="Title 6">
            <a:extLst>
              <a:ext uri="{FF2B5EF4-FFF2-40B4-BE49-F238E27FC236}">
                <a16:creationId xmlns:a16="http://schemas.microsoft.com/office/drawing/2014/main" id="{395C4302-41FA-3CEC-3467-8134E28231E4}"/>
              </a:ext>
            </a:extLst>
          </p:cNvPr>
          <p:cNvSpPr>
            <a:spLocks noGrp="1"/>
          </p:cNvSpPr>
          <p:nvPr>
            <p:ph type="title"/>
          </p:nvPr>
        </p:nvSpPr>
        <p:spPr>
          <a:xfrm>
            <a:off x="1941909" y="3397155"/>
            <a:ext cx="6686550" cy="871817"/>
          </a:xfrm>
        </p:spPr>
        <p:txBody>
          <a:bodyPr vert="horz" lIns="91440" tIns="45720" rIns="91440" bIns="45720" rtlCol="0" anchor="b">
            <a:normAutofit/>
          </a:bodyPr>
          <a:lstStyle/>
          <a:p>
            <a:pPr defTabSz="457200">
              <a:lnSpc>
                <a:spcPct val="90000"/>
              </a:lnSpc>
              <a:spcBef>
                <a:spcPct val="0"/>
              </a:spcBef>
            </a:pPr>
            <a:r>
              <a:rPr lang="en-US" sz="5400"/>
              <a:t>Cont’d</a:t>
            </a:r>
          </a:p>
        </p:txBody>
      </p:sp>
      <p:grpSp>
        <p:nvGrpSpPr>
          <p:cNvPr id="99" name="Group 98">
            <a:extLst>
              <a:ext uri="{FF2B5EF4-FFF2-40B4-BE49-F238E27FC236}">
                <a16:creationId xmlns:a16="http://schemas.microsoft.com/office/drawing/2014/main" id="{6A54B62D-FC5C-4E1A-8D8B-279576FE537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0412" y="-589"/>
            <a:ext cx="1767505" cy="5140529"/>
            <a:chOff x="6627813" y="194833"/>
            <a:chExt cx="1952625" cy="5678918"/>
          </a:xfrm>
        </p:grpSpPr>
        <p:sp>
          <p:nvSpPr>
            <p:cNvPr id="100" name="Freeform 27">
              <a:extLst>
                <a:ext uri="{FF2B5EF4-FFF2-40B4-BE49-F238E27FC236}">
                  <a16:creationId xmlns:a16="http://schemas.microsoft.com/office/drawing/2014/main" id="{4706D2CB-CE4C-4F40-B189-FD7BB4466B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txBody>
            <a:bodyPr/>
            <a:lstStyle/>
            <a:p>
              <a:endParaRPr lang="en-US"/>
            </a:p>
          </p:txBody>
        </p:sp>
        <p:sp>
          <p:nvSpPr>
            <p:cNvPr id="101" name="Freeform 28">
              <a:extLst>
                <a:ext uri="{FF2B5EF4-FFF2-40B4-BE49-F238E27FC236}">
                  <a16:creationId xmlns:a16="http://schemas.microsoft.com/office/drawing/2014/main" id="{2714CF7E-2DF6-4F91-8BB2-D62E8B549D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txBody>
            <a:bodyPr/>
            <a:lstStyle/>
            <a:p>
              <a:endParaRPr lang="en-US"/>
            </a:p>
          </p:txBody>
        </p:sp>
        <p:sp>
          <p:nvSpPr>
            <p:cNvPr id="102" name="Freeform 29">
              <a:extLst>
                <a:ext uri="{FF2B5EF4-FFF2-40B4-BE49-F238E27FC236}">
                  <a16:creationId xmlns:a16="http://schemas.microsoft.com/office/drawing/2014/main" id="{F30DCFE1-624D-4D3C-AC61-757C2FF356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txBody>
            <a:bodyPr/>
            <a:lstStyle/>
            <a:p>
              <a:endParaRPr lang="en-US"/>
            </a:p>
          </p:txBody>
        </p:sp>
        <p:sp>
          <p:nvSpPr>
            <p:cNvPr id="103" name="Freeform 30">
              <a:extLst>
                <a:ext uri="{FF2B5EF4-FFF2-40B4-BE49-F238E27FC236}">
                  <a16:creationId xmlns:a16="http://schemas.microsoft.com/office/drawing/2014/main" id="{BF08ABFE-DD31-4F1F-9520-93CC613CD3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txBody>
            <a:bodyPr/>
            <a:lstStyle/>
            <a:p>
              <a:endParaRPr lang="en-US"/>
            </a:p>
          </p:txBody>
        </p:sp>
        <p:sp>
          <p:nvSpPr>
            <p:cNvPr id="104" name="Freeform 31">
              <a:extLst>
                <a:ext uri="{FF2B5EF4-FFF2-40B4-BE49-F238E27FC236}">
                  <a16:creationId xmlns:a16="http://schemas.microsoft.com/office/drawing/2014/main" id="{ADFB2DBD-F00A-4820-876F-4E75F216B1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txBody>
            <a:bodyPr/>
            <a:lstStyle/>
            <a:p>
              <a:endParaRPr lang="en-US"/>
            </a:p>
          </p:txBody>
        </p:sp>
        <p:sp>
          <p:nvSpPr>
            <p:cNvPr id="105" name="Freeform 32">
              <a:extLst>
                <a:ext uri="{FF2B5EF4-FFF2-40B4-BE49-F238E27FC236}">
                  <a16:creationId xmlns:a16="http://schemas.microsoft.com/office/drawing/2014/main" id="{3F85387B-5668-4570-BC5C-AA89417C71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txBody>
            <a:bodyPr/>
            <a:lstStyle/>
            <a:p>
              <a:endParaRPr lang="en-US"/>
            </a:p>
          </p:txBody>
        </p:sp>
        <p:sp>
          <p:nvSpPr>
            <p:cNvPr id="106" name="Freeform 33">
              <a:extLst>
                <a:ext uri="{FF2B5EF4-FFF2-40B4-BE49-F238E27FC236}">
                  <a16:creationId xmlns:a16="http://schemas.microsoft.com/office/drawing/2014/main" id="{FEA70EF6-623D-453D-8360-1B0C142A29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txBody>
            <a:bodyPr/>
            <a:lstStyle/>
            <a:p>
              <a:endParaRPr lang="en-US"/>
            </a:p>
          </p:txBody>
        </p:sp>
        <p:sp>
          <p:nvSpPr>
            <p:cNvPr id="107" name="Freeform 34">
              <a:extLst>
                <a:ext uri="{FF2B5EF4-FFF2-40B4-BE49-F238E27FC236}">
                  <a16:creationId xmlns:a16="http://schemas.microsoft.com/office/drawing/2014/main" id="{FE3B449C-A5FE-44B9-A01C-A115C37D36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txBody>
            <a:bodyPr/>
            <a:lstStyle/>
            <a:p>
              <a:endParaRPr lang="en-US"/>
            </a:p>
          </p:txBody>
        </p:sp>
        <p:sp>
          <p:nvSpPr>
            <p:cNvPr id="108" name="Freeform 35">
              <a:extLst>
                <a:ext uri="{FF2B5EF4-FFF2-40B4-BE49-F238E27FC236}">
                  <a16:creationId xmlns:a16="http://schemas.microsoft.com/office/drawing/2014/main" id="{BD672E89-DAB4-41AE-891D-6B6A52B0EA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txBody>
            <a:bodyPr/>
            <a:lstStyle/>
            <a:p>
              <a:endParaRPr lang="en-US"/>
            </a:p>
          </p:txBody>
        </p:sp>
        <p:sp>
          <p:nvSpPr>
            <p:cNvPr id="109" name="Freeform 36">
              <a:extLst>
                <a:ext uri="{FF2B5EF4-FFF2-40B4-BE49-F238E27FC236}">
                  <a16:creationId xmlns:a16="http://schemas.microsoft.com/office/drawing/2014/main" id="{C69123C3-F0F9-4AA7-BA7B-9E5E0AF27E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txBody>
            <a:bodyPr/>
            <a:lstStyle/>
            <a:p>
              <a:endParaRPr lang="en-US"/>
            </a:p>
          </p:txBody>
        </p:sp>
        <p:sp>
          <p:nvSpPr>
            <p:cNvPr id="110" name="Freeform 37">
              <a:extLst>
                <a:ext uri="{FF2B5EF4-FFF2-40B4-BE49-F238E27FC236}">
                  <a16:creationId xmlns:a16="http://schemas.microsoft.com/office/drawing/2014/main" id="{E10779C5-3DD9-489D-9A2D-EF45B7BE30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txBody>
            <a:bodyPr/>
            <a:lstStyle/>
            <a:p>
              <a:endParaRPr lang="en-US"/>
            </a:p>
          </p:txBody>
        </p:sp>
        <p:sp>
          <p:nvSpPr>
            <p:cNvPr id="111" name="Freeform 38">
              <a:extLst>
                <a:ext uri="{FF2B5EF4-FFF2-40B4-BE49-F238E27FC236}">
                  <a16:creationId xmlns:a16="http://schemas.microsoft.com/office/drawing/2014/main" id="{1D3B4B35-2090-4DA8-ADBE-DD888B4E17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txBody>
            <a:bodyPr/>
            <a:lstStyle/>
            <a:p>
              <a:endParaRPr lang="en-US"/>
            </a:p>
          </p:txBody>
        </p:sp>
      </p:grpSp>
      <p:sp>
        <p:nvSpPr>
          <p:cNvPr id="113" name="Rectangle 112">
            <a:extLst>
              <a:ext uri="{FF2B5EF4-FFF2-40B4-BE49-F238E27FC236}">
                <a16:creationId xmlns:a16="http://schemas.microsoft.com/office/drawing/2014/main" id="{46FA917F-43A3-4FA3-A085-59D0DC397E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37160" cy="51435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3" name="Picture 2" descr="A computer screen shot of a black screen&#10;&#10;Description automatically generated">
            <a:extLst>
              <a:ext uri="{FF2B5EF4-FFF2-40B4-BE49-F238E27FC236}">
                <a16:creationId xmlns:a16="http://schemas.microsoft.com/office/drawing/2014/main" id="{4003A4BF-DC15-A085-07EF-7A0B65FA5453}"/>
              </a:ext>
            </a:extLst>
          </p:cNvPr>
          <p:cNvPicPr>
            <a:picLocks noChangeAspect="1"/>
          </p:cNvPicPr>
          <p:nvPr/>
        </p:nvPicPr>
        <p:blipFill rotWithShape="1">
          <a:blip r:embed="rId3"/>
          <a:srcRect r="7111"/>
          <a:stretch/>
        </p:blipFill>
        <p:spPr>
          <a:xfrm>
            <a:off x="1941909" y="480060"/>
            <a:ext cx="4803651" cy="2702052"/>
          </a:xfrm>
          <a:prstGeom prst="rect">
            <a:avLst/>
          </a:prstGeom>
        </p:spPr>
      </p:pic>
      <p:sp>
        <p:nvSpPr>
          <p:cNvPr id="115" name="Freeform 33">
            <a:extLst>
              <a:ext uri="{FF2B5EF4-FFF2-40B4-BE49-F238E27FC236}">
                <a16:creationId xmlns:a16="http://schemas.microsoft.com/office/drawing/2014/main" id="{9CBF007B-8C8C-4F79-B037-9F4C61F9F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565183"/>
            <a:ext cx="1308489" cy="583942"/>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txBody>
          <a:bodyPr/>
          <a:lstStyle/>
          <a:p>
            <a:endParaRPr lang="en-US"/>
          </a:p>
        </p:txBody>
      </p:sp>
    </p:spTree>
    <p:extLst>
      <p:ext uri="{BB962C8B-B14F-4D97-AF65-F5344CB8AC3E}">
        <p14:creationId xmlns:p14="http://schemas.microsoft.com/office/powerpoint/2010/main" val="28720120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Shape 144"/>
        <p:cNvGrpSpPr/>
        <p:nvPr/>
      </p:nvGrpSpPr>
      <p:grpSpPr>
        <a:xfrm>
          <a:off x="0" y="0"/>
          <a:ext cx="0" cy="0"/>
          <a:chOff x="0" y="0"/>
          <a:chExt cx="0" cy="0"/>
        </a:xfrm>
      </p:grpSpPr>
      <p:grpSp>
        <p:nvGrpSpPr>
          <p:cNvPr id="55" name="Group 54">
            <a:extLst>
              <a:ext uri="{FF2B5EF4-FFF2-40B4-BE49-F238E27FC236}">
                <a16:creationId xmlns:a16="http://schemas.microsoft.com/office/drawing/2014/main" id="{7398C59F-5A18-487B-91D6-B955AACF2E5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 y="171450"/>
            <a:ext cx="2138628" cy="4978966"/>
            <a:chOff x="2487613" y="285750"/>
            <a:chExt cx="2428875" cy="5654676"/>
          </a:xfrm>
        </p:grpSpPr>
        <p:sp>
          <p:nvSpPr>
            <p:cNvPr id="56" name="Freeform 11">
              <a:extLst>
                <a:ext uri="{FF2B5EF4-FFF2-40B4-BE49-F238E27FC236}">
                  <a16:creationId xmlns:a16="http://schemas.microsoft.com/office/drawing/2014/main" id="{0557FAFE-C7C3-47EC-A4F5-9B21663192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txBody>
            <a:bodyPr/>
            <a:lstStyle/>
            <a:p>
              <a:endParaRPr lang="en-US"/>
            </a:p>
          </p:txBody>
        </p:sp>
        <p:sp>
          <p:nvSpPr>
            <p:cNvPr id="57" name="Freeform 12">
              <a:extLst>
                <a:ext uri="{FF2B5EF4-FFF2-40B4-BE49-F238E27FC236}">
                  <a16:creationId xmlns:a16="http://schemas.microsoft.com/office/drawing/2014/main" id="{95BC28FB-3882-4674-9D79-EA58BEB7C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txBody>
            <a:bodyPr/>
            <a:lstStyle/>
            <a:p>
              <a:endParaRPr lang="en-US"/>
            </a:p>
          </p:txBody>
        </p:sp>
        <p:sp>
          <p:nvSpPr>
            <p:cNvPr id="58" name="Freeform 13">
              <a:extLst>
                <a:ext uri="{FF2B5EF4-FFF2-40B4-BE49-F238E27FC236}">
                  <a16:creationId xmlns:a16="http://schemas.microsoft.com/office/drawing/2014/main" id="{9C6EC892-83F9-402F-8552-0AD7C0556E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txBody>
            <a:bodyPr/>
            <a:lstStyle/>
            <a:p>
              <a:endParaRPr lang="en-US"/>
            </a:p>
          </p:txBody>
        </p:sp>
        <p:sp>
          <p:nvSpPr>
            <p:cNvPr id="59" name="Freeform 14">
              <a:extLst>
                <a:ext uri="{FF2B5EF4-FFF2-40B4-BE49-F238E27FC236}">
                  <a16:creationId xmlns:a16="http://schemas.microsoft.com/office/drawing/2014/main" id="{18387766-037C-4EF0-8471-D19CBF2A43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txBody>
            <a:bodyPr/>
            <a:lstStyle/>
            <a:p>
              <a:endParaRPr lang="en-US"/>
            </a:p>
          </p:txBody>
        </p:sp>
        <p:sp>
          <p:nvSpPr>
            <p:cNvPr id="60" name="Freeform 15">
              <a:extLst>
                <a:ext uri="{FF2B5EF4-FFF2-40B4-BE49-F238E27FC236}">
                  <a16:creationId xmlns:a16="http://schemas.microsoft.com/office/drawing/2014/main" id="{1E364F38-6F3A-476A-93E6-962EA817C4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txBody>
            <a:bodyPr/>
            <a:lstStyle/>
            <a:p>
              <a:endParaRPr lang="en-US"/>
            </a:p>
          </p:txBody>
        </p:sp>
        <p:sp>
          <p:nvSpPr>
            <p:cNvPr id="61" name="Freeform 16">
              <a:extLst>
                <a:ext uri="{FF2B5EF4-FFF2-40B4-BE49-F238E27FC236}">
                  <a16:creationId xmlns:a16="http://schemas.microsoft.com/office/drawing/2014/main" id="{35C335A4-1E67-4293-8BE2-DFB085D4FB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txBody>
            <a:bodyPr/>
            <a:lstStyle/>
            <a:p>
              <a:endParaRPr lang="en-US"/>
            </a:p>
          </p:txBody>
        </p:sp>
        <p:sp>
          <p:nvSpPr>
            <p:cNvPr id="62" name="Freeform 17">
              <a:extLst>
                <a:ext uri="{FF2B5EF4-FFF2-40B4-BE49-F238E27FC236}">
                  <a16:creationId xmlns:a16="http://schemas.microsoft.com/office/drawing/2014/main" id="{9A8A0F10-2C98-4297-9F92-5D95533927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txBody>
            <a:bodyPr/>
            <a:lstStyle/>
            <a:p>
              <a:endParaRPr lang="en-US"/>
            </a:p>
          </p:txBody>
        </p:sp>
        <p:sp>
          <p:nvSpPr>
            <p:cNvPr id="63" name="Freeform 18">
              <a:extLst>
                <a:ext uri="{FF2B5EF4-FFF2-40B4-BE49-F238E27FC236}">
                  <a16:creationId xmlns:a16="http://schemas.microsoft.com/office/drawing/2014/main" id="{C3B112A3-006E-4008-A778-DB5F6A09D5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txBody>
            <a:bodyPr/>
            <a:lstStyle/>
            <a:p>
              <a:endParaRPr lang="en-US"/>
            </a:p>
          </p:txBody>
        </p:sp>
        <p:sp>
          <p:nvSpPr>
            <p:cNvPr id="64" name="Freeform 19">
              <a:extLst>
                <a:ext uri="{FF2B5EF4-FFF2-40B4-BE49-F238E27FC236}">
                  <a16:creationId xmlns:a16="http://schemas.microsoft.com/office/drawing/2014/main" id="{E5E62767-5C25-4C49-9568-432433A3C5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txBody>
            <a:bodyPr/>
            <a:lstStyle/>
            <a:p>
              <a:endParaRPr lang="en-US"/>
            </a:p>
          </p:txBody>
        </p:sp>
        <p:sp>
          <p:nvSpPr>
            <p:cNvPr id="65" name="Freeform 20">
              <a:extLst>
                <a:ext uri="{FF2B5EF4-FFF2-40B4-BE49-F238E27FC236}">
                  <a16:creationId xmlns:a16="http://schemas.microsoft.com/office/drawing/2014/main" id="{598EC006-77B1-42BA-B815-66CCB9B170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txBody>
            <a:bodyPr/>
            <a:lstStyle/>
            <a:p>
              <a:endParaRPr lang="en-US"/>
            </a:p>
          </p:txBody>
        </p:sp>
        <p:sp>
          <p:nvSpPr>
            <p:cNvPr id="66" name="Freeform 21">
              <a:extLst>
                <a:ext uri="{FF2B5EF4-FFF2-40B4-BE49-F238E27FC236}">
                  <a16:creationId xmlns:a16="http://schemas.microsoft.com/office/drawing/2014/main" id="{A144ED09-DA06-491D-95A8-AB3DED4329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txBody>
            <a:bodyPr/>
            <a:lstStyle/>
            <a:p>
              <a:endParaRPr lang="en-US"/>
            </a:p>
          </p:txBody>
        </p:sp>
        <p:sp>
          <p:nvSpPr>
            <p:cNvPr id="67" name="Freeform 22">
              <a:extLst>
                <a:ext uri="{FF2B5EF4-FFF2-40B4-BE49-F238E27FC236}">
                  <a16:creationId xmlns:a16="http://schemas.microsoft.com/office/drawing/2014/main" id="{1CB00BD2-11CD-4A38-8F38-02B0D1105E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txBody>
            <a:bodyPr/>
            <a:lstStyle/>
            <a:p>
              <a:endParaRPr lang="en-US"/>
            </a:p>
          </p:txBody>
        </p:sp>
      </p:grpSp>
      <p:grpSp>
        <p:nvGrpSpPr>
          <p:cNvPr id="69" name="Group 68">
            <a:extLst>
              <a:ext uri="{FF2B5EF4-FFF2-40B4-BE49-F238E27FC236}">
                <a16:creationId xmlns:a16="http://schemas.microsoft.com/office/drawing/2014/main" id="{520234FB-542E-4550-9C2F-1B56FD41A1C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0412" y="-589"/>
            <a:ext cx="1767505" cy="5140529"/>
            <a:chOff x="6627813" y="194833"/>
            <a:chExt cx="1952625" cy="5678918"/>
          </a:xfrm>
        </p:grpSpPr>
        <p:sp>
          <p:nvSpPr>
            <p:cNvPr id="70" name="Freeform 27">
              <a:extLst>
                <a:ext uri="{FF2B5EF4-FFF2-40B4-BE49-F238E27FC236}">
                  <a16:creationId xmlns:a16="http://schemas.microsoft.com/office/drawing/2014/main" id="{41FCE1F3-DEB3-47CD-90FF-7DABB4AF45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txBody>
            <a:bodyPr/>
            <a:lstStyle/>
            <a:p>
              <a:endParaRPr lang="en-US"/>
            </a:p>
          </p:txBody>
        </p:sp>
        <p:sp>
          <p:nvSpPr>
            <p:cNvPr id="71" name="Freeform 28">
              <a:extLst>
                <a:ext uri="{FF2B5EF4-FFF2-40B4-BE49-F238E27FC236}">
                  <a16:creationId xmlns:a16="http://schemas.microsoft.com/office/drawing/2014/main" id="{5708E488-C19B-452C-B197-6F1C34F6E7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txBody>
            <a:bodyPr/>
            <a:lstStyle/>
            <a:p>
              <a:endParaRPr lang="en-US"/>
            </a:p>
          </p:txBody>
        </p:sp>
        <p:sp>
          <p:nvSpPr>
            <p:cNvPr id="72" name="Freeform 29">
              <a:extLst>
                <a:ext uri="{FF2B5EF4-FFF2-40B4-BE49-F238E27FC236}">
                  <a16:creationId xmlns:a16="http://schemas.microsoft.com/office/drawing/2014/main" id="{89D3FD25-890E-4981-A71D-EE796873D7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txBody>
            <a:bodyPr/>
            <a:lstStyle/>
            <a:p>
              <a:endParaRPr lang="en-US"/>
            </a:p>
          </p:txBody>
        </p:sp>
        <p:sp>
          <p:nvSpPr>
            <p:cNvPr id="73" name="Freeform 30">
              <a:extLst>
                <a:ext uri="{FF2B5EF4-FFF2-40B4-BE49-F238E27FC236}">
                  <a16:creationId xmlns:a16="http://schemas.microsoft.com/office/drawing/2014/main" id="{51B5414C-556A-47CB-8EE2-974A85A7A4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txBody>
            <a:bodyPr/>
            <a:lstStyle/>
            <a:p>
              <a:endParaRPr lang="en-US"/>
            </a:p>
          </p:txBody>
        </p:sp>
        <p:sp>
          <p:nvSpPr>
            <p:cNvPr id="74" name="Freeform 31">
              <a:extLst>
                <a:ext uri="{FF2B5EF4-FFF2-40B4-BE49-F238E27FC236}">
                  <a16:creationId xmlns:a16="http://schemas.microsoft.com/office/drawing/2014/main" id="{1C02B20C-2B27-4B75-8AEE-A5D2E2674B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txBody>
            <a:bodyPr/>
            <a:lstStyle/>
            <a:p>
              <a:endParaRPr lang="en-US"/>
            </a:p>
          </p:txBody>
        </p:sp>
        <p:sp>
          <p:nvSpPr>
            <p:cNvPr id="75" name="Freeform 32">
              <a:extLst>
                <a:ext uri="{FF2B5EF4-FFF2-40B4-BE49-F238E27FC236}">
                  <a16:creationId xmlns:a16="http://schemas.microsoft.com/office/drawing/2014/main" id="{54427714-F9AA-4F93-BD1D-400F1EA93F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txBody>
            <a:bodyPr/>
            <a:lstStyle/>
            <a:p>
              <a:endParaRPr lang="en-US"/>
            </a:p>
          </p:txBody>
        </p:sp>
        <p:sp>
          <p:nvSpPr>
            <p:cNvPr id="76" name="Freeform 33">
              <a:extLst>
                <a:ext uri="{FF2B5EF4-FFF2-40B4-BE49-F238E27FC236}">
                  <a16:creationId xmlns:a16="http://schemas.microsoft.com/office/drawing/2014/main" id="{28A77D6A-9E81-497F-ABCC-2695BB5ADD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txBody>
            <a:bodyPr/>
            <a:lstStyle/>
            <a:p>
              <a:endParaRPr lang="en-US"/>
            </a:p>
          </p:txBody>
        </p:sp>
        <p:sp>
          <p:nvSpPr>
            <p:cNvPr id="77" name="Freeform 34">
              <a:extLst>
                <a:ext uri="{FF2B5EF4-FFF2-40B4-BE49-F238E27FC236}">
                  <a16:creationId xmlns:a16="http://schemas.microsoft.com/office/drawing/2014/main" id="{2A1533BA-1478-4F7C-8E24-3F3E905050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txBody>
            <a:bodyPr/>
            <a:lstStyle/>
            <a:p>
              <a:endParaRPr lang="en-US"/>
            </a:p>
          </p:txBody>
        </p:sp>
        <p:sp>
          <p:nvSpPr>
            <p:cNvPr id="78" name="Freeform 35">
              <a:extLst>
                <a:ext uri="{FF2B5EF4-FFF2-40B4-BE49-F238E27FC236}">
                  <a16:creationId xmlns:a16="http://schemas.microsoft.com/office/drawing/2014/main" id="{39686201-E633-40FD-A80A-1E28AD52E3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txBody>
            <a:bodyPr/>
            <a:lstStyle/>
            <a:p>
              <a:endParaRPr lang="en-US"/>
            </a:p>
          </p:txBody>
        </p:sp>
        <p:sp>
          <p:nvSpPr>
            <p:cNvPr id="79" name="Freeform 36">
              <a:extLst>
                <a:ext uri="{FF2B5EF4-FFF2-40B4-BE49-F238E27FC236}">
                  <a16:creationId xmlns:a16="http://schemas.microsoft.com/office/drawing/2014/main" id="{76A215C2-F590-4938-810B-F8A79366CE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txBody>
            <a:bodyPr/>
            <a:lstStyle/>
            <a:p>
              <a:endParaRPr lang="en-US"/>
            </a:p>
          </p:txBody>
        </p:sp>
        <p:sp>
          <p:nvSpPr>
            <p:cNvPr id="80" name="Freeform 37">
              <a:extLst>
                <a:ext uri="{FF2B5EF4-FFF2-40B4-BE49-F238E27FC236}">
                  <a16:creationId xmlns:a16="http://schemas.microsoft.com/office/drawing/2014/main" id="{85F418E7-330D-4002-8EC8-33C1A897FF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txBody>
            <a:bodyPr/>
            <a:lstStyle/>
            <a:p>
              <a:endParaRPr lang="en-US"/>
            </a:p>
          </p:txBody>
        </p:sp>
        <p:sp>
          <p:nvSpPr>
            <p:cNvPr id="81" name="Freeform 38">
              <a:extLst>
                <a:ext uri="{FF2B5EF4-FFF2-40B4-BE49-F238E27FC236}">
                  <a16:creationId xmlns:a16="http://schemas.microsoft.com/office/drawing/2014/main" id="{8FFE669A-54C9-4436-9566-C5A90F16DB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txBody>
            <a:bodyPr/>
            <a:lstStyle/>
            <a:p>
              <a:endParaRPr lang="en-US"/>
            </a:p>
          </p:txBody>
        </p:sp>
      </p:grpSp>
      <p:sp>
        <p:nvSpPr>
          <p:cNvPr id="83" name="Rectangle 82">
            <a:extLst>
              <a:ext uri="{FF2B5EF4-FFF2-40B4-BE49-F238E27FC236}">
                <a16:creationId xmlns:a16="http://schemas.microsoft.com/office/drawing/2014/main" id="{DE91395A-2D18-4AF6-A0AC-AAA7189FE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37160" cy="51435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85" name="Freeform 6">
            <a:extLst>
              <a:ext uri="{FF2B5EF4-FFF2-40B4-BE49-F238E27FC236}">
                <a16:creationId xmlns:a16="http://schemas.microsoft.com/office/drawing/2014/main" id="{7BD08880-457D-4C62-A3B5-6A9B0878C7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242857"/>
            <a:ext cx="1308489" cy="583942"/>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txBody>
          <a:bodyPr/>
          <a:lstStyle/>
          <a:p>
            <a:endParaRPr lang="en-US"/>
          </a:p>
        </p:txBody>
      </p:sp>
      <p:sp>
        <p:nvSpPr>
          <p:cNvPr id="7" name="Title 6">
            <a:extLst>
              <a:ext uri="{FF2B5EF4-FFF2-40B4-BE49-F238E27FC236}">
                <a16:creationId xmlns:a16="http://schemas.microsoft.com/office/drawing/2014/main" id="{395C4302-41FA-3CEC-3467-8134E28231E4}"/>
              </a:ext>
            </a:extLst>
          </p:cNvPr>
          <p:cNvSpPr>
            <a:spLocks noGrp="1"/>
          </p:cNvSpPr>
          <p:nvPr>
            <p:ph type="title"/>
          </p:nvPr>
        </p:nvSpPr>
        <p:spPr>
          <a:xfrm>
            <a:off x="1941909" y="3581400"/>
            <a:ext cx="6686550" cy="617586"/>
          </a:xfrm>
        </p:spPr>
        <p:txBody>
          <a:bodyPr vert="horz" lIns="91440" tIns="45720" rIns="91440" bIns="45720" rtlCol="0" anchor="b">
            <a:normAutofit/>
          </a:bodyPr>
          <a:lstStyle/>
          <a:p>
            <a:pPr defTabSz="457200">
              <a:spcBef>
                <a:spcPct val="0"/>
              </a:spcBef>
            </a:pPr>
            <a:r>
              <a:rPr lang="en-US" sz="3300"/>
              <a:t>Cont’d</a:t>
            </a:r>
          </a:p>
        </p:txBody>
      </p:sp>
      <p:pic>
        <p:nvPicPr>
          <p:cNvPr id="3" name="Picture 2" descr="A screenshot of a computer&#10;&#10;Description automatically generated">
            <a:extLst>
              <a:ext uri="{FF2B5EF4-FFF2-40B4-BE49-F238E27FC236}">
                <a16:creationId xmlns:a16="http://schemas.microsoft.com/office/drawing/2014/main" id="{13B90739-A03A-A32B-452F-BE37D1A9418A}"/>
              </a:ext>
            </a:extLst>
          </p:cNvPr>
          <p:cNvPicPr>
            <a:picLocks noChangeAspect="1"/>
          </p:cNvPicPr>
          <p:nvPr/>
        </p:nvPicPr>
        <p:blipFill rotWithShape="1">
          <a:blip r:embed="rId3"/>
          <a:srcRect r="-2" b="25768"/>
          <a:stretch/>
        </p:blipFill>
        <p:spPr>
          <a:xfrm>
            <a:off x="1941909" y="476222"/>
            <a:ext cx="6686550" cy="2891228"/>
          </a:xfrm>
          <a:prstGeom prst="rect">
            <a:avLst/>
          </a:prstGeom>
        </p:spPr>
      </p:pic>
    </p:spTree>
    <p:extLst>
      <p:ext uri="{BB962C8B-B14F-4D97-AF65-F5344CB8AC3E}">
        <p14:creationId xmlns:p14="http://schemas.microsoft.com/office/powerpoint/2010/main" val="2583597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7"/>
                                        </p:tgtEl>
                                        <p:attrNameLst>
                                          <p:attrName>style.visibility</p:attrName>
                                        </p:attrNameLst>
                                      </p:cBhvr>
                                      <p:to>
                                        <p:strVal val="visible"/>
                                      </p:to>
                                    </p:set>
                                    <p:animEffect transition="in" filter="fade">
                                      <p:cBhvr>
                                        <p:cTn id="7" dur="7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Shape 70"/>
        <p:cNvGrpSpPr/>
        <p:nvPr/>
      </p:nvGrpSpPr>
      <p:grpSpPr>
        <a:xfrm>
          <a:off x="0" y="0"/>
          <a:ext cx="0" cy="0"/>
          <a:chOff x="0" y="0"/>
          <a:chExt cx="0" cy="0"/>
        </a:xfrm>
      </p:grpSpPr>
      <p:sp useBgFill="1">
        <p:nvSpPr>
          <p:cNvPr id="95" name="Rectangle 77">
            <a:extLst>
              <a:ext uri="{FF2B5EF4-FFF2-40B4-BE49-F238E27FC236}">
                <a16:creationId xmlns:a16="http://schemas.microsoft.com/office/drawing/2014/main" id="{513EBF72-EDB5-4278-94B8-34AAC2FA6E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89"/>
            <a:ext cx="9144000" cy="514052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ectangle 79">
            <a:extLst>
              <a:ext uri="{FF2B5EF4-FFF2-40B4-BE49-F238E27FC236}">
                <a16:creationId xmlns:a16="http://schemas.microsoft.com/office/drawing/2014/main" id="{DBD486FF-4365-499B-AFF7-0F07549D97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035" y="701734"/>
            <a:ext cx="3638392" cy="3726012"/>
          </a:xfrm>
          <a:prstGeom prst="rect">
            <a:avLst/>
          </a:prstGeom>
          <a:solidFill>
            <a:schemeClr val="bg1"/>
          </a:solidFill>
          <a:ln w="1270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2" name="Group 81">
            <a:extLst>
              <a:ext uri="{FF2B5EF4-FFF2-40B4-BE49-F238E27FC236}">
                <a16:creationId xmlns:a16="http://schemas.microsoft.com/office/drawing/2014/main" id="{6CB731FB-FF3E-4D53-9E6A-67C4DAD74D3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565507" y="171450"/>
            <a:ext cx="2138628" cy="4978966"/>
            <a:chOff x="2487613" y="285750"/>
            <a:chExt cx="2428875" cy="5654676"/>
          </a:xfrm>
        </p:grpSpPr>
        <p:sp>
          <p:nvSpPr>
            <p:cNvPr id="83" name="Freeform 11">
              <a:extLst>
                <a:ext uri="{FF2B5EF4-FFF2-40B4-BE49-F238E27FC236}">
                  <a16:creationId xmlns:a16="http://schemas.microsoft.com/office/drawing/2014/main" id="{F76669B2-AA72-48F0-BE02-E23B199227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txBody>
            <a:bodyPr/>
            <a:lstStyle/>
            <a:p>
              <a:endParaRPr lang="en-US"/>
            </a:p>
          </p:txBody>
        </p:sp>
        <p:sp>
          <p:nvSpPr>
            <p:cNvPr id="84" name="Freeform 12">
              <a:extLst>
                <a:ext uri="{FF2B5EF4-FFF2-40B4-BE49-F238E27FC236}">
                  <a16:creationId xmlns:a16="http://schemas.microsoft.com/office/drawing/2014/main" id="{F7EF4251-A868-4B47-8099-154550F04E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txBody>
            <a:bodyPr/>
            <a:lstStyle/>
            <a:p>
              <a:endParaRPr lang="en-US"/>
            </a:p>
          </p:txBody>
        </p:sp>
        <p:sp>
          <p:nvSpPr>
            <p:cNvPr id="85" name="Freeform 13">
              <a:extLst>
                <a:ext uri="{FF2B5EF4-FFF2-40B4-BE49-F238E27FC236}">
                  <a16:creationId xmlns:a16="http://schemas.microsoft.com/office/drawing/2014/main" id="{089C3DFC-191F-40B9-93AF-2E59D5126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txBody>
            <a:bodyPr/>
            <a:lstStyle/>
            <a:p>
              <a:endParaRPr lang="en-US"/>
            </a:p>
          </p:txBody>
        </p:sp>
        <p:sp>
          <p:nvSpPr>
            <p:cNvPr id="86" name="Freeform 14">
              <a:extLst>
                <a:ext uri="{FF2B5EF4-FFF2-40B4-BE49-F238E27FC236}">
                  <a16:creationId xmlns:a16="http://schemas.microsoft.com/office/drawing/2014/main" id="{F0B594F9-A7B5-471C-BFBE-74E9F73879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txBody>
            <a:bodyPr/>
            <a:lstStyle/>
            <a:p>
              <a:endParaRPr lang="en-US"/>
            </a:p>
          </p:txBody>
        </p:sp>
        <p:sp>
          <p:nvSpPr>
            <p:cNvPr id="87" name="Freeform 15">
              <a:extLst>
                <a:ext uri="{FF2B5EF4-FFF2-40B4-BE49-F238E27FC236}">
                  <a16:creationId xmlns:a16="http://schemas.microsoft.com/office/drawing/2014/main" id="{562B3703-0AD3-4477-ACE3-9792DB070C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txBody>
            <a:bodyPr/>
            <a:lstStyle/>
            <a:p>
              <a:endParaRPr lang="en-US"/>
            </a:p>
          </p:txBody>
        </p:sp>
        <p:sp>
          <p:nvSpPr>
            <p:cNvPr id="88" name="Freeform 16">
              <a:extLst>
                <a:ext uri="{FF2B5EF4-FFF2-40B4-BE49-F238E27FC236}">
                  <a16:creationId xmlns:a16="http://schemas.microsoft.com/office/drawing/2014/main" id="{AFC61811-5AD7-40A8-9E5C-80020778D8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txBody>
            <a:bodyPr/>
            <a:lstStyle/>
            <a:p>
              <a:endParaRPr lang="en-US"/>
            </a:p>
          </p:txBody>
        </p:sp>
        <p:sp>
          <p:nvSpPr>
            <p:cNvPr id="89" name="Freeform 17">
              <a:extLst>
                <a:ext uri="{FF2B5EF4-FFF2-40B4-BE49-F238E27FC236}">
                  <a16:creationId xmlns:a16="http://schemas.microsoft.com/office/drawing/2014/main" id="{CEACC779-3664-47DA-AF86-A2D8EF93AA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txBody>
            <a:bodyPr/>
            <a:lstStyle/>
            <a:p>
              <a:endParaRPr lang="en-US"/>
            </a:p>
          </p:txBody>
        </p:sp>
        <p:sp>
          <p:nvSpPr>
            <p:cNvPr id="90" name="Freeform 18">
              <a:extLst>
                <a:ext uri="{FF2B5EF4-FFF2-40B4-BE49-F238E27FC236}">
                  <a16:creationId xmlns:a16="http://schemas.microsoft.com/office/drawing/2014/main" id="{BF9F040E-FE57-4AD6-8CBF-3579622469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txBody>
            <a:bodyPr/>
            <a:lstStyle/>
            <a:p>
              <a:endParaRPr lang="en-US"/>
            </a:p>
          </p:txBody>
        </p:sp>
        <p:sp>
          <p:nvSpPr>
            <p:cNvPr id="91" name="Freeform 19">
              <a:extLst>
                <a:ext uri="{FF2B5EF4-FFF2-40B4-BE49-F238E27FC236}">
                  <a16:creationId xmlns:a16="http://schemas.microsoft.com/office/drawing/2014/main" id="{9BBEC815-1ED3-430D-B771-4CFC3952F7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txBody>
            <a:bodyPr/>
            <a:lstStyle/>
            <a:p>
              <a:endParaRPr lang="en-US"/>
            </a:p>
          </p:txBody>
        </p:sp>
        <p:sp>
          <p:nvSpPr>
            <p:cNvPr id="92" name="Freeform 20">
              <a:extLst>
                <a:ext uri="{FF2B5EF4-FFF2-40B4-BE49-F238E27FC236}">
                  <a16:creationId xmlns:a16="http://schemas.microsoft.com/office/drawing/2014/main" id="{E076923D-B0A5-40D9-BE13-91C93F1E48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txBody>
            <a:bodyPr/>
            <a:lstStyle/>
            <a:p>
              <a:endParaRPr lang="en-US"/>
            </a:p>
          </p:txBody>
        </p:sp>
        <p:sp>
          <p:nvSpPr>
            <p:cNvPr id="93" name="Freeform 21">
              <a:extLst>
                <a:ext uri="{FF2B5EF4-FFF2-40B4-BE49-F238E27FC236}">
                  <a16:creationId xmlns:a16="http://schemas.microsoft.com/office/drawing/2014/main" id="{1CA2364B-42C8-4755-9072-E60C435614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txBody>
            <a:bodyPr/>
            <a:lstStyle/>
            <a:p>
              <a:endParaRPr lang="en-US"/>
            </a:p>
          </p:txBody>
        </p:sp>
        <p:sp>
          <p:nvSpPr>
            <p:cNvPr id="94" name="Freeform 22">
              <a:extLst>
                <a:ext uri="{FF2B5EF4-FFF2-40B4-BE49-F238E27FC236}">
                  <a16:creationId xmlns:a16="http://schemas.microsoft.com/office/drawing/2014/main" id="{D01B42BD-FD31-49A1-A45A-C98410BC80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txBody>
            <a:bodyPr/>
            <a:lstStyle/>
            <a:p>
              <a:endParaRPr lang="en-US"/>
            </a:p>
          </p:txBody>
        </p:sp>
      </p:grpSp>
      <p:grpSp>
        <p:nvGrpSpPr>
          <p:cNvPr id="96" name="Group 95">
            <a:extLst>
              <a:ext uri="{FF2B5EF4-FFF2-40B4-BE49-F238E27FC236}">
                <a16:creationId xmlns:a16="http://schemas.microsoft.com/office/drawing/2014/main" id="{3D79CD01-D829-46FC-843C-D4F80BD91CF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585933" y="-589"/>
            <a:ext cx="1767505" cy="5140529"/>
            <a:chOff x="6627813" y="194833"/>
            <a:chExt cx="1952625" cy="5678918"/>
          </a:xfrm>
        </p:grpSpPr>
        <p:sp>
          <p:nvSpPr>
            <p:cNvPr id="97" name="Freeform 27">
              <a:extLst>
                <a:ext uri="{FF2B5EF4-FFF2-40B4-BE49-F238E27FC236}">
                  <a16:creationId xmlns:a16="http://schemas.microsoft.com/office/drawing/2014/main" id="{252D6E81-1EBB-4132-B5B0-556E4A35F1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txBody>
            <a:bodyPr/>
            <a:lstStyle/>
            <a:p>
              <a:endParaRPr lang="en-US"/>
            </a:p>
          </p:txBody>
        </p:sp>
        <p:sp>
          <p:nvSpPr>
            <p:cNvPr id="98" name="Freeform 28">
              <a:extLst>
                <a:ext uri="{FF2B5EF4-FFF2-40B4-BE49-F238E27FC236}">
                  <a16:creationId xmlns:a16="http://schemas.microsoft.com/office/drawing/2014/main" id="{BE7131A3-1888-4927-B822-590D341514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txBody>
            <a:bodyPr/>
            <a:lstStyle/>
            <a:p>
              <a:endParaRPr lang="en-US"/>
            </a:p>
          </p:txBody>
        </p:sp>
        <p:sp>
          <p:nvSpPr>
            <p:cNvPr id="99" name="Freeform 29">
              <a:extLst>
                <a:ext uri="{FF2B5EF4-FFF2-40B4-BE49-F238E27FC236}">
                  <a16:creationId xmlns:a16="http://schemas.microsoft.com/office/drawing/2014/main" id="{024990C0-6285-4C3B-A5B5-B6AC370985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txBody>
            <a:bodyPr/>
            <a:lstStyle/>
            <a:p>
              <a:endParaRPr lang="en-US"/>
            </a:p>
          </p:txBody>
        </p:sp>
        <p:sp>
          <p:nvSpPr>
            <p:cNvPr id="100" name="Freeform 30">
              <a:extLst>
                <a:ext uri="{FF2B5EF4-FFF2-40B4-BE49-F238E27FC236}">
                  <a16:creationId xmlns:a16="http://schemas.microsoft.com/office/drawing/2014/main" id="{D262A308-5E13-40AA-AA87-D105F5533C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txBody>
            <a:bodyPr/>
            <a:lstStyle/>
            <a:p>
              <a:endParaRPr lang="en-US"/>
            </a:p>
          </p:txBody>
        </p:sp>
        <p:sp>
          <p:nvSpPr>
            <p:cNvPr id="101" name="Freeform 31">
              <a:extLst>
                <a:ext uri="{FF2B5EF4-FFF2-40B4-BE49-F238E27FC236}">
                  <a16:creationId xmlns:a16="http://schemas.microsoft.com/office/drawing/2014/main" id="{F7DF2F8A-7C9D-4727-A7D6-C74AF47929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txBody>
            <a:bodyPr/>
            <a:lstStyle/>
            <a:p>
              <a:endParaRPr lang="en-US"/>
            </a:p>
          </p:txBody>
        </p:sp>
        <p:sp>
          <p:nvSpPr>
            <p:cNvPr id="102" name="Freeform 32">
              <a:extLst>
                <a:ext uri="{FF2B5EF4-FFF2-40B4-BE49-F238E27FC236}">
                  <a16:creationId xmlns:a16="http://schemas.microsoft.com/office/drawing/2014/main" id="{93DA702E-EE7A-4584-9847-803FDCDB19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txBody>
            <a:bodyPr/>
            <a:lstStyle/>
            <a:p>
              <a:endParaRPr lang="en-US"/>
            </a:p>
          </p:txBody>
        </p:sp>
        <p:sp>
          <p:nvSpPr>
            <p:cNvPr id="103" name="Freeform 33">
              <a:extLst>
                <a:ext uri="{FF2B5EF4-FFF2-40B4-BE49-F238E27FC236}">
                  <a16:creationId xmlns:a16="http://schemas.microsoft.com/office/drawing/2014/main" id="{AF7E021C-0B5A-4035-8A00-029A528472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txBody>
            <a:bodyPr/>
            <a:lstStyle/>
            <a:p>
              <a:endParaRPr lang="en-US"/>
            </a:p>
          </p:txBody>
        </p:sp>
        <p:sp>
          <p:nvSpPr>
            <p:cNvPr id="104" name="Freeform 34">
              <a:extLst>
                <a:ext uri="{FF2B5EF4-FFF2-40B4-BE49-F238E27FC236}">
                  <a16:creationId xmlns:a16="http://schemas.microsoft.com/office/drawing/2014/main" id="{CE46A368-BBD8-41CC-B450-E298BE02DB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txBody>
            <a:bodyPr/>
            <a:lstStyle/>
            <a:p>
              <a:endParaRPr lang="en-US"/>
            </a:p>
          </p:txBody>
        </p:sp>
        <p:sp>
          <p:nvSpPr>
            <p:cNvPr id="105" name="Freeform 35">
              <a:extLst>
                <a:ext uri="{FF2B5EF4-FFF2-40B4-BE49-F238E27FC236}">
                  <a16:creationId xmlns:a16="http://schemas.microsoft.com/office/drawing/2014/main" id="{A99CD41F-58F2-4092-9F39-26AE634EC0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txBody>
            <a:bodyPr/>
            <a:lstStyle/>
            <a:p>
              <a:endParaRPr lang="en-US"/>
            </a:p>
          </p:txBody>
        </p:sp>
        <p:sp>
          <p:nvSpPr>
            <p:cNvPr id="106" name="Freeform 36">
              <a:extLst>
                <a:ext uri="{FF2B5EF4-FFF2-40B4-BE49-F238E27FC236}">
                  <a16:creationId xmlns:a16="http://schemas.microsoft.com/office/drawing/2014/main" id="{D368702B-EDA4-4EB6-A760-C68F022DAF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txBody>
            <a:bodyPr/>
            <a:lstStyle/>
            <a:p>
              <a:endParaRPr lang="en-US"/>
            </a:p>
          </p:txBody>
        </p:sp>
        <p:sp>
          <p:nvSpPr>
            <p:cNvPr id="107" name="Freeform 37">
              <a:extLst>
                <a:ext uri="{FF2B5EF4-FFF2-40B4-BE49-F238E27FC236}">
                  <a16:creationId xmlns:a16="http://schemas.microsoft.com/office/drawing/2014/main" id="{2FB0ECE4-08DF-4876-8CC9-7EB32EF25A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txBody>
            <a:bodyPr/>
            <a:lstStyle/>
            <a:p>
              <a:endParaRPr lang="en-US"/>
            </a:p>
          </p:txBody>
        </p:sp>
        <p:sp>
          <p:nvSpPr>
            <p:cNvPr id="108" name="Freeform 38">
              <a:extLst>
                <a:ext uri="{FF2B5EF4-FFF2-40B4-BE49-F238E27FC236}">
                  <a16:creationId xmlns:a16="http://schemas.microsoft.com/office/drawing/2014/main" id="{C978BD1A-4BF4-42EC-B61D-9D7700FE1F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txBody>
            <a:bodyPr/>
            <a:lstStyle/>
            <a:p>
              <a:endParaRPr lang="en-US"/>
            </a:p>
          </p:txBody>
        </p:sp>
      </p:grpSp>
      <p:sp>
        <p:nvSpPr>
          <p:cNvPr id="71" name="Google Shape;71;p14"/>
          <p:cNvSpPr txBox="1">
            <a:spLocks noGrp="1"/>
          </p:cNvSpPr>
          <p:nvPr>
            <p:ph type="ctrTitle"/>
          </p:nvPr>
        </p:nvSpPr>
        <p:spPr>
          <a:xfrm>
            <a:off x="6243451" y="701734"/>
            <a:ext cx="2386198" cy="2881301"/>
          </a:xfrm>
          <a:prstGeom prst="rect">
            <a:avLst/>
          </a:prstGeom>
        </p:spPr>
        <p:txBody>
          <a:bodyPr spcFirstLastPara="1" lIns="91425" tIns="91425" rIns="91425" bIns="91425" anchorCtr="0">
            <a:normAutofit/>
          </a:bodyPr>
          <a:lstStyle/>
          <a:p>
            <a:pPr marL="0" lvl="0" indent="0" rtl="0">
              <a:lnSpc>
                <a:spcPct val="90000"/>
              </a:lnSpc>
              <a:spcBef>
                <a:spcPts val="0"/>
              </a:spcBef>
              <a:spcAft>
                <a:spcPts val="0"/>
              </a:spcAft>
              <a:buNone/>
            </a:pPr>
            <a:r>
              <a:rPr lang="en-US" sz="2100"/>
              <a:t>Final Course Project (Knowing &amp; Showing Your Hidden Potential to Integrate Parts to Create a Whole) </a:t>
            </a:r>
          </a:p>
        </p:txBody>
      </p:sp>
      <p:sp>
        <p:nvSpPr>
          <p:cNvPr id="110" name="Rectangle 109">
            <a:extLst>
              <a:ext uri="{FF2B5EF4-FFF2-40B4-BE49-F238E27FC236}">
                <a16:creationId xmlns:a16="http://schemas.microsoft.com/office/drawing/2014/main" id="{AEC89D32-0839-4A5D-80DB-D12259CA40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65516" y="0"/>
            <a:ext cx="137160" cy="51435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12" name="Freeform 33">
            <a:extLst>
              <a:ext uri="{FF2B5EF4-FFF2-40B4-BE49-F238E27FC236}">
                <a16:creationId xmlns:a16="http://schemas.microsoft.com/office/drawing/2014/main" id="{7229C60D-EFB4-4944-AEB7-4773C1A7B2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565516" y="3242857"/>
            <a:ext cx="1308489" cy="583942"/>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txBody>
          <a:bodyPr/>
          <a:lstStyle/>
          <a:p>
            <a:endParaRPr lang="en-US"/>
          </a:p>
        </p:txBody>
      </p:sp>
      <p:sp>
        <p:nvSpPr>
          <p:cNvPr id="72" name="Google Shape;72;p14"/>
          <p:cNvSpPr txBox="1">
            <a:spLocks noGrp="1"/>
          </p:cNvSpPr>
          <p:nvPr>
            <p:ph type="subTitle" idx="1"/>
          </p:nvPr>
        </p:nvSpPr>
        <p:spPr>
          <a:xfrm>
            <a:off x="845289" y="1737222"/>
            <a:ext cx="2202762" cy="1343499"/>
          </a:xfrm>
          <a:prstGeom prst="rect">
            <a:avLst/>
          </a:prstGeom>
        </p:spPr>
        <p:txBody>
          <a:bodyPr spcFirstLastPara="1" wrap="square" lIns="91425" tIns="91425" rIns="91425" bIns="91425" anchor="t" anchorCtr="0">
            <a:noAutofit/>
          </a:bodyPr>
          <a:lstStyle/>
          <a:p>
            <a:pPr algn="just" defTabSz="181737">
              <a:lnSpc>
                <a:spcPct val="90000"/>
              </a:lnSpc>
              <a:spcBef>
                <a:spcPts val="0"/>
              </a:spcBef>
              <a:spcAft>
                <a:spcPts val="600"/>
              </a:spcAft>
              <a:buClr>
                <a:srgbClr val="000000"/>
              </a:buClr>
              <a:buSzPts val="234"/>
            </a:pPr>
            <a:r>
              <a:rPr lang="en" sz="1400" kern="1200" dirty="0">
                <a:solidFill>
                  <a:schemeClr val="tx1">
                    <a:lumMod val="65000"/>
                    <a:lumOff val="35000"/>
                  </a:schemeClr>
                </a:solidFill>
                <a:latin typeface="+mn-lt"/>
                <a:ea typeface="+mn-ea"/>
                <a:cs typeface="+mn-cs"/>
              </a:rPr>
              <a:t>Submitted By:</a:t>
            </a:r>
          </a:p>
          <a:p>
            <a:pPr marL="242316" indent="-242316" algn="just" defTabSz="181737">
              <a:lnSpc>
                <a:spcPct val="90000"/>
              </a:lnSpc>
              <a:spcBef>
                <a:spcPts val="0"/>
              </a:spcBef>
              <a:spcAft>
                <a:spcPts val="600"/>
              </a:spcAft>
              <a:buClr>
                <a:srgbClr val="000000"/>
              </a:buClr>
              <a:buSzPts val="234"/>
              <a:buFont typeface="+mj-lt"/>
              <a:buAutoNum type="arabicPeriod"/>
            </a:pPr>
            <a:r>
              <a:rPr lang="en" sz="1400" b="1" kern="1200" dirty="0">
                <a:solidFill>
                  <a:schemeClr val="tx1">
                    <a:lumMod val="65000"/>
                    <a:lumOff val="35000"/>
                  </a:schemeClr>
                </a:solidFill>
                <a:latin typeface="+mn-lt"/>
                <a:ea typeface="+mn-ea"/>
                <a:cs typeface="+mn-cs"/>
              </a:rPr>
              <a:t>Ashish Pokhrel</a:t>
            </a:r>
          </a:p>
          <a:p>
            <a:pPr marL="242316" indent="-242316" algn="just" defTabSz="181737">
              <a:lnSpc>
                <a:spcPct val="90000"/>
              </a:lnSpc>
              <a:spcBef>
                <a:spcPts val="0"/>
              </a:spcBef>
              <a:spcAft>
                <a:spcPts val="600"/>
              </a:spcAft>
              <a:buClr>
                <a:srgbClr val="000000"/>
              </a:buClr>
              <a:buSzPts val="234"/>
              <a:buFont typeface="+mj-lt"/>
              <a:buAutoNum type="arabicPeriod"/>
            </a:pPr>
            <a:r>
              <a:rPr lang="en" sz="1400" b="1" kern="1200" dirty="0">
                <a:solidFill>
                  <a:schemeClr val="tx1">
                    <a:lumMod val="65000"/>
                    <a:lumOff val="35000"/>
                  </a:schemeClr>
                </a:solidFill>
                <a:latin typeface="+mn-lt"/>
                <a:ea typeface="+mn-ea"/>
                <a:cs typeface="+mn-cs"/>
              </a:rPr>
              <a:t>Saugat Pageni</a:t>
            </a:r>
          </a:p>
          <a:p>
            <a:pPr marL="242316" indent="-242316" algn="just" defTabSz="181737">
              <a:lnSpc>
                <a:spcPct val="90000"/>
              </a:lnSpc>
              <a:spcBef>
                <a:spcPts val="0"/>
              </a:spcBef>
              <a:spcAft>
                <a:spcPts val="600"/>
              </a:spcAft>
              <a:buClr>
                <a:srgbClr val="000000"/>
              </a:buClr>
              <a:buSzPts val="234"/>
              <a:buFont typeface="+mj-lt"/>
              <a:buAutoNum type="arabicPeriod"/>
            </a:pPr>
            <a:r>
              <a:rPr lang="en-US" sz="1400" b="1" kern="1200" dirty="0">
                <a:solidFill>
                  <a:schemeClr val="tx1">
                    <a:lumMod val="65000"/>
                    <a:lumOff val="35000"/>
                  </a:schemeClr>
                </a:solidFill>
                <a:latin typeface="+mn-lt"/>
                <a:ea typeface="+mn-ea"/>
                <a:cs typeface="+mn-cs"/>
              </a:rPr>
              <a:t>Brian Onyango</a:t>
            </a:r>
            <a:endParaRPr lang="en-US" sz="1400" b="1" dirty="0"/>
          </a:p>
        </p:txBody>
      </p:sp>
      <p:sp>
        <p:nvSpPr>
          <p:cNvPr id="73" name="Google Shape;73;p14"/>
          <p:cNvSpPr txBox="1">
            <a:spLocks noGrp="1"/>
          </p:cNvSpPr>
          <p:nvPr>
            <p:ph type="ctrTitle" idx="4294967295"/>
          </p:nvPr>
        </p:nvSpPr>
        <p:spPr>
          <a:xfrm>
            <a:off x="697256" y="3149254"/>
            <a:ext cx="1490415" cy="870341"/>
          </a:xfrm>
          <a:prstGeom prst="rect">
            <a:avLst/>
          </a:prstGeom>
        </p:spPr>
        <p:txBody>
          <a:bodyPr spcFirstLastPara="1" wrap="square" lIns="91425" tIns="91425" rIns="91425" bIns="91425" anchor="b" anchorCtr="0">
            <a:normAutofit/>
          </a:bodyPr>
          <a:lstStyle/>
          <a:p>
            <a:pPr algn="just" defTabSz="181737">
              <a:lnSpc>
                <a:spcPct val="90000"/>
              </a:lnSpc>
              <a:spcBef>
                <a:spcPts val="0"/>
              </a:spcBef>
            </a:pPr>
            <a:r>
              <a:rPr lang="en-US" sz="1400" kern="1200" dirty="0">
                <a:solidFill>
                  <a:schemeClr val="tx1">
                    <a:lumMod val="85000"/>
                    <a:lumOff val="15000"/>
                  </a:schemeClr>
                </a:solidFill>
                <a:latin typeface="+mj-lt"/>
                <a:ea typeface="+mj-ea"/>
                <a:cs typeface="+mj-cs"/>
              </a:rPr>
              <a:t>Submitted To: </a:t>
            </a:r>
            <a:r>
              <a:rPr lang="en-US" sz="1400" kern="1200" dirty="0">
                <a:solidFill>
                  <a:srgbClr val="46ABEE"/>
                </a:solidFill>
                <a:latin typeface="+mj-lt"/>
                <a:ea typeface="+mj-ea"/>
                <a:cs typeface="+mj-cs"/>
              </a:rPr>
              <a:t>Prof. Mrudula Mukadam</a:t>
            </a:r>
            <a:endParaRPr lang="en-US" sz="1400" dirty="0">
              <a:solidFill>
                <a:srgbClr val="46ABEE"/>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p38"/>
          <p:cNvSpPr txBox="1">
            <a:spLocks noGrp="1"/>
          </p:cNvSpPr>
          <p:nvPr>
            <p:ph type="title"/>
          </p:nvPr>
        </p:nvSpPr>
        <p:spPr>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solidFill>
                  <a:srgbClr val="46ABEE"/>
                </a:solidFill>
              </a:rPr>
              <a:t>Wholeness of Project</a:t>
            </a:r>
            <a:endParaRPr>
              <a:solidFill>
                <a:srgbClr val="46ABEE"/>
              </a:solidFill>
            </a:endParaRPr>
          </a:p>
          <a:p>
            <a:pPr marL="0" lvl="0" indent="0" algn="l" rtl="0">
              <a:spcBef>
                <a:spcPts val="0"/>
              </a:spcBef>
              <a:spcAft>
                <a:spcPts val="0"/>
              </a:spcAft>
              <a:buNone/>
            </a:pPr>
            <a:endParaRPr/>
          </a:p>
          <a:p>
            <a:pPr marL="0" lvl="0" indent="0" algn="l" rtl="0">
              <a:spcBef>
                <a:spcPts val="0"/>
              </a:spcBef>
              <a:spcAft>
                <a:spcPts val="0"/>
              </a:spcAft>
              <a:buNone/>
            </a:pPr>
            <a:endParaRPr/>
          </a:p>
        </p:txBody>
      </p:sp>
      <p:graphicFrame>
        <p:nvGraphicFramePr>
          <p:cNvPr id="234" name="Google Shape;232;p38">
            <a:extLst>
              <a:ext uri="{FF2B5EF4-FFF2-40B4-BE49-F238E27FC236}">
                <a16:creationId xmlns:a16="http://schemas.microsoft.com/office/drawing/2014/main" id="{955CB47D-8DE2-B6AE-F3B3-1D3D7F1E3E86}"/>
              </a:ext>
            </a:extLst>
          </p:cNvPr>
          <p:cNvGraphicFramePr/>
          <p:nvPr/>
        </p:nvGraphicFramePr>
        <p:xfrm>
          <a:off x="311700" y="1266325"/>
          <a:ext cx="8520600" cy="33027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36"/>
        <p:cNvGrpSpPr/>
        <p:nvPr/>
      </p:nvGrpSpPr>
      <p:grpSpPr>
        <a:xfrm>
          <a:off x="0" y="0"/>
          <a:ext cx="0" cy="0"/>
          <a:chOff x="0" y="0"/>
          <a:chExt cx="0" cy="0"/>
        </a:xfrm>
      </p:grpSpPr>
      <p:grpSp>
        <p:nvGrpSpPr>
          <p:cNvPr id="151" name="Group 150">
            <a:extLst>
              <a:ext uri="{FF2B5EF4-FFF2-40B4-BE49-F238E27FC236}">
                <a16:creationId xmlns:a16="http://schemas.microsoft.com/office/drawing/2014/main" id="{8CD25866-F15D-40A4-AEC5-47C044637AB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 y="171450"/>
            <a:ext cx="2138628" cy="4978966"/>
            <a:chOff x="2487613" y="285750"/>
            <a:chExt cx="2428875" cy="5654676"/>
          </a:xfrm>
        </p:grpSpPr>
        <p:sp>
          <p:nvSpPr>
            <p:cNvPr id="152" name="Freeform 11">
              <a:extLst>
                <a:ext uri="{FF2B5EF4-FFF2-40B4-BE49-F238E27FC236}">
                  <a16:creationId xmlns:a16="http://schemas.microsoft.com/office/drawing/2014/main" id="{DCB8E995-36E8-40B6-82D4-F52DE2987B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txBody>
            <a:bodyPr/>
            <a:lstStyle/>
            <a:p>
              <a:endParaRPr lang="en-US"/>
            </a:p>
          </p:txBody>
        </p:sp>
        <p:sp>
          <p:nvSpPr>
            <p:cNvPr id="153" name="Freeform 12">
              <a:extLst>
                <a:ext uri="{FF2B5EF4-FFF2-40B4-BE49-F238E27FC236}">
                  <a16:creationId xmlns:a16="http://schemas.microsoft.com/office/drawing/2014/main" id="{DF54AEB5-68B5-46AE-B8F0-EEBE5DFED8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txBody>
            <a:bodyPr/>
            <a:lstStyle/>
            <a:p>
              <a:endParaRPr lang="en-US"/>
            </a:p>
          </p:txBody>
        </p:sp>
        <p:sp>
          <p:nvSpPr>
            <p:cNvPr id="154" name="Freeform 13">
              <a:extLst>
                <a:ext uri="{FF2B5EF4-FFF2-40B4-BE49-F238E27FC236}">
                  <a16:creationId xmlns:a16="http://schemas.microsoft.com/office/drawing/2014/main" id="{E3F708CB-F094-4EE7-8AD5-A462F1DF8B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txBody>
            <a:bodyPr/>
            <a:lstStyle/>
            <a:p>
              <a:endParaRPr lang="en-US"/>
            </a:p>
          </p:txBody>
        </p:sp>
        <p:sp>
          <p:nvSpPr>
            <p:cNvPr id="155" name="Freeform 14">
              <a:extLst>
                <a:ext uri="{FF2B5EF4-FFF2-40B4-BE49-F238E27FC236}">
                  <a16:creationId xmlns:a16="http://schemas.microsoft.com/office/drawing/2014/main" id="{ECFCFB22-E8B5-4FAC-A354-E7E0CE6F2B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txBody>
            <a:bodyPr/>
            <a:lstStyle/>
            <a:p>
              <a:endParaRPr lang="en-US"/>
            </a:p>
          </p:txBody>
        </p:sp>
        <p:sp>
          <p:nvSpPr>
            <p:cNvPr id="156" name="Freeform 15">
              <a:extLst>
                <a:ext uri="{FF2B5EF4-FFF2-40B4-BE49-F238E27FC236}">
                  <a16:creationId xmlns:a16="http://schemas.microsoft.com/office/drawing/2014/main" id="{ED1DB3B4-A6DC-476F-986E-DF361EE842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txBody>
            <a:bodyPr/>
            <a:lstStyle/>
            <a:p>
              <a:endParaRPr lang="en-US"/>
            </a:p>
          </p:txBody>
        </p:sp>
        <p:sp>
          <p:nvSpPr>
            <p:cNvPr id="157" name="Freeform 16">
              <a:extLst>
                <a:ext uri="{FF2B5EF4-FFF2-40B4-BE49-F238E27FC236}">
                  <a16:creationId xmlns:a16="http://schemas.microsoft.com/office/drawing/2014/main" id="{4EE13DFA-3489-4DE6-9154-34D9CB4005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txBody>
            <a:bodyPr/>
            <a:lstStyle/>
            <a:p>
              <a:endParaRPr lang="en-US"/>
            </a:p>
          </p:txBody>
        </p:sp>
        <p:sp>
          <p:nvSpPr>
            <p:cNvPr id="158" name="Freeform 17">
              <a:extLst>
                <a:ext uri="{FF2B5EF4-FFF2-40B4-BE49-F238E27FC236}">
                  <a16:creationId xmlns:a16="http://schemas.microsoft.com/office/drawing/2014/main" id="{5CD12D51-F9A8-4CC9-B9C9-206EAFD8C1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txBody>
            <a:bodyPr/>
            <a:lstStyle/>
            <a:p>
              <a:endParaRPr lang="en-US"/>
            </a:p>
          </p:txBody>
        </p:sp>
        <p:sp>
          <p:nvSpPr>
            <p:cNvPr id="159" name="Freeform 18">
              <a:extLst>
                <a:ext uri="{FF2B5EF4-FFF2-40B4-BE49-F238E27FC236}">
                  <a16:creationId xmlns:a16="http://schemas.microsoft.com/office/drawing/2014/main" id="{266B326C-1178-40F9-A265-6067D363B4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txBody>
            <a:bodyPr/>
            <a:lstStyle/>
            <a:p>
              <a:endParaRPr lang="en-US"/>
            </a:p>
          </p:txBody>
        </p:sp>
        <p:sp>
          <p:nvSpPr>
            <p:cNvPr id="160" name="Freeform 19">
              <a:extLst>
                <a:ext uri="{FF2B5EF4-FFF2-40B4-BE49-F238E27FC236}">
                  <a16:creationId xmlns:a16="http://schemas.microsoft.com/office/drawing/2014/main" id="{12F3B319-F00B-4755-BC54-95511E21DB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txBody>
            <a:bodyPr/>
            <a:lstStyle/>
            <a:p>
              <a:endParaRPr lang="en-US"/>
            </a:p>
          </p:txBody>
        </p:sp>
        <p:sp>
          <p:nvSpPr>
            <p:cNvPr id="161" name="Freeform 20">
              <a:extLst>
                <a:ext uri="{FF2B5EF4-FFF2-40B4-BE49-F238E27FC236}">
                  <a16:creationId xmlns:a16="http://schemas.microsoft.com/office/drawing/2014/main" id="{3079D7BD-8A3F-47F6-8407-D9DA96FF35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txBody>
            <a:bodyPr/>
            <a:lstStyle/>
            <a:p>
              <a:endParaRPr lang="en-US"/>
            </a:p>
          </p:txBody>
        </p:sp>
        <p:sp>
          <p:nvSpPr>
            <p:cNvPr id="162" name="Freeform 21">
              <a:extLst>
                <a:ext uri="{FF2B5EF4-FFF2-40B4-BE49-F238E27FC236}">
                  <a16:creationId xmlns:a16="http://schemas.microsoft.com/office/drawing/2014/main" id="{1F97C31C-8585-43FB-924B-8ADD651233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txBody>
            <a:bodyPr/>
            <a:lstStyle/>
            <a:p>
              <a:endParaRPr lang="en-US"/>
            </a:p>
          </p:txBody>
        </p:sp>
        <p:sp>
          <p:nvSpPr>
            <p:cNvPr id="163" name="Freeform 22">
              <a:extLst>
                <a:ext uri="{FF2B5EF4-FFF2-40B4-BE49-F238E27FC236}">
                  <a16:creationId xmlns:a16="http://schemas.microsoft.com/office/drawing/2014/main" id="{A33E1C89-7E74-49BF-A5D1-9A352ED03E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txBody>
            <a:bodyPr/>
            <a:lstStyle/>
            <a:p>
              <a:endParaRPr lang="en-US"/>
            </a:p>
          </p:txBody>
        </p:sp>
      </p:grpSp>
      <p:grpSp>
        <p:nvGrpSpPr>
          <p:cNvPr id="165" name="Group 164">
            <a:extLst>
              <a:ext uri="{FF2B5EF4-FFF2-40B4-BE49-F238E27FC236}">
                <a16:creationId xmlns:a16="http://schemas.microsoft.com/office/drawing/2014/main" id="{0C4A17ED-96AA-44A6-A050-E1A7A1CDD9E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0412" y="-589"/>
            <a:ext cx="1767505" cy="5140529"/>
            <a:chOff x="6627813" y="194833"/>
            <a:chExt cx="1952625" cy="5678918"/>
          </a:xfrm>
        </p:grpSpPr>
        <p:sp>
          <p:nvSpPr>
            <p:cNvPr id="166" name="Freeform 27">
              <a:extLst>
                <a:ext uri="{FF2B5EF4-FFF2-40B4-BE49-F238E27FC236}">
                  <a16:creationId xmlns:a16="http://schemas.microsoft.com/office/drawing/2014/main" id="{FBB2A87E-3E24-4A6F-9FD8-0F1436D4D3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txBody>
            <a:bodyPr/>
            <a:lstStyle/>
            <a:p>
              <a:endParaRPr lang="en-US"/>
            </a:p>
          </p:txBody>
        </p:sp>
        <p:sp>
          <p:nvSpPr>
            <p:cNvPr id="167" name="Freeform 28">
              <a:extLst>
                <a:ext uri="{FF2B5EF4-FFF2-40B4-BE49-F238E27FC236}">
                  <a16:creationId xmlns:a16="http://schemas.microsoft.com/office/drawing/2014/main" id="{257F945B-2AA3-4328-BFF5-20DE64011B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txBody>
            <a:bodyPr/>
            <a:lstStyle/>
            <a:p>
              <a:endParaRPr lang="en-US"/>
            </a:p>
          </p:txBody>
        </p:sp>
        <p:sp>
          <p:nvSpPr>
            <p:cNvPr id="168" name="Freeform 29">
              <a:extLst>
                <a:ext uri="{FF2B5EF4-FFF2-40B4-BE49-F238E27FC236}">
                  <a16:creationId xmlns:a16="http://schemas.microsoft.com/office/drawing/2014/main" id="{E1A7230F-6A6F-403C-9D83-7176E28525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txBody>
            <a:bodyPr/>
            <a:lstStyle/>
            <a:p>
              <a:endParaRPr lang="en-US"/>
            </a:p>
          </p:txBody>
        </p:sp>
        <p:sp>
          <p:nvSpPr>
            <p:cNvPr id="169" name="Freeform 30">
              <a:extLst>
                <a:ext uri="{FF2B5EF4-FFF2-40B4-BE49-F238E27FC236}">
                  <a16:creationId xmlns:a16="http://schemas.microsoft.com/office/drawing/2014/main" id="{E33E315A-9CB0-460E-A8B7-0A064BBFA0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txBody>
            <a:bodyPr/>
            <a:lstStyle/>
            <a:p>
              <a:endParaRPr lang="en-US"/>
            </a:p>
          </p:txBody>
        </p:sp>
        <p:sp>
          <p:nvSpPr>
            <p:cNvPr id="170" name="Freeform 31">
              <a:extLst>
                <a:ext uri="{FF2B5EF4-FFF2-40B4-BE49-F238E27FC236}">
                  <a16:creationId xmlns:a16="http://schemas.microsoft.com/office/drawing/2014/main" id="{22CAAD33-CFAD-4E61-82AE-0C6F838530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txBody>
            <a:bodyPr/>
            <a:lstStyle/>
            <a:p>
              <a:endParaRPr lang="en-US"/>
            </a:p>
          </p:txBody>
        </p:sp>
        <p:sp>
          <p:nvSpPr>
            <p:cNvPr id="171" name="Freeform 32">
              <a:extLst>
                <a:ext uri="{FF2B5EF4-FFF2-40B4-BE49-F238E27FC236}">
                  <a16:creationId xmlns:a16="http://schemas.microsoft.com/office/drawing/2014/main" id="{1A20E13C-2540-4000-A13B-8F781100E3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txBody>
            <a:bodyPr/>
            <a:lstStyle/>
            <a:p>
              <a:endParaRPr lang="en-US"/>
            </a:p>
          </p:txBody>
        </p:sp>
        <p:sp>
          <p:nvSpPr>
            <p:cNvPr id="172" name="Freeform 33">
              <a:extLst>
                <a:ext uri="{FF2B5EF4-FFF2-40B4-BE49-F238E27FC236}">
                  <a16:creationId xmlns:a16="http://schemas.microsoft.com/office/drawing/2014/main" id="{51EF0A01-E03D-448B-B12E-D5BFC6D0D2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txBody>
            <a:bodyPr/>
            <a:lstStyle/>
            <a:p>
              <a:endParaRPr lang="en-US"/>
            </a:p>
          </p:txBody>
        </p:sp>
        <p:sp>
          <p:nvSpPr>
            <p:cNvPr id="173" name="Freeform 34">
              <a:extLst>
                <a:ext uri="{FF2B5EF4-FFF2-40B4-BE49-F238E27FC236}">
                  <a16:creationId xmlns:a16="http://schemas.microsoft.com/office/drawing/2014/main" id="{58286A03-168E-477B-8876-2C53E4950D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txBody>
            <a:bodyPr/>
            <a:lstStyle/>
            <a:p>
              <a:endParaRPr lang="en-US"/>
            </a:p>
          </p:txBody>
        </p:sp>
        <p:sp>
          <p:nvSpPr>
            <p:cNvPr id="174" name="Freeform 35">
              <a:extLst>
                <a:ext uri="{FF2B5EF4-FFF2-40B4-BE49-F238E27FC236}">
                  <a16:creationId xmlns:a16="http://schemas.microsoft.com/office/drawing/2014/main" id="{3DFFC705-1899-4E4C-AE76-F85BAF2F66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txBody>
            <a:bodyPr/>
            <a:lstStyle/>
            <a:p>
              <a:endParaRPr lang="en-US"/>
            </a:p>
          </p:txBody>
        </p:sp>
        <p:sp>
          <p:nvSpPr>
            <p:cNvPr id="175" name="Freeform 36">
              <a:extLst>
                <a:ext uri="{FF2B5EF4-FFF2-40B4-BE49-F238E27FC236}">
                  <a16:creationId xmlns:a16="http://schemas.microsoft.com/office/drawing/2014/main" id="{01C9598D-BDF6-4A24-83B6-4DCA4D1349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txBody>
            <a:bodyPr/>
            <a:lstStyle/>
            <a:p>
              <a:endParaRPr lang="en-US"/>
            </a:p>
          </p:txBody>
        </p:sp>
        <p:sp>
          <p:nvSpPr>
            <p:cNvPr id="176" name="Freeform 37">
              <a:extLst>
                <a:ext uri="{FF2B5EF4-FFF2-40B4-BE49-F238E27FC236}">
                  <a16:creationId xmlns:a16="http://schemas.microsoft.com/office/drawing/2014/main" id="{950C8213-67CD-4DEF-AA44-8BB3101392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txBody>
            <a:bodyPr/>
            <a:lstStyle/>
            <a:p>
              <a:endParaRPr lang="en-US"/>
            </a:p>
          </p:txBody>
        </p:sp>
        <p:sp>
          <p:nvSpPr>
            <p:cNvPr id="177" name="Freeform 38">
              <a:extLst>
                <a:ext uri="{FF2B5EF4-FFF2-40B4-BE49-F238E27FC236}">
                  <a16:creationId xmlns:a16="http://schemas.microsoft.com/office/drawing/2014/main" id="{2016FE1D-E3EB-4CF6-809B-159872CC78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txBody>
            <a:bodyPr/>
            <a:lstStyle/>
            <a:p>
              <a:endParaRPr lang="en-US"/>
            </a:p>
          </p:txBody>
        </p:sp>
      </p:grpSp>
      <p:sp>
        <p:nvSpPr>
          <p:cNvPr id="179" name="Rectangle 178">
            <a:extLst>
              <a:ext uri="{FF2B5EF4-FFF2-40B4-BE49-F238E27FC236}">
                <a16:creationId xmlns:a16="http://schemas.microsoft.com/office/drawing/2014/main" id="{CE6C63DC-BAE4-42B6-8FDF-F6467C2D23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37160" cy="51435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81" name="Freeform 11">
            <a:extLst>
              <a:ext uri="{FF2B5EF4-FFF2-40B4-BE49-F238E27FC236}">
                <a16:creationId xmlns:a16="http://schemas.microsoft.com/office/drawing/2014/main" id="{BFE4781A-41C7-4F27-8792-A74EFB8E5C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3141" y="535781"/>
            <a:ext cx="1191394"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p>
            <a:endParaRPr lang="en-US"/>
          </a:p>
        </p:txBody>
      </p:sp>
      <p:sp>
        <p:nvSpPr>
          <p:cNvPr id="183" name="Rectangle 182">
            <a:extLst>
              <a:ext uri="{FF2B5EF4-FFF2-40B4-BE49-F238E27FC236}">
                <a16:creationId xmlns:a16="http://schemas.microsoft.com/office/drawing/2014/main" id="{40F1E87C-C9CB-44C0-A79E-F238436847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9143999" cy="5143500"/>
          </a:xfrm>
          <a:prstGeom prst="rect">
            <a:avLst/>
          </a:prstGeom>
          <a:gradFill>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5" name="Group 184">
            <a:extLst>
              <a:ext uri="{FF2B5EF4-FFF2-40B4-BE49-F238E27FC236}">
                <a16:creationId xmlns:a16="http://schemas.microsoft.com/office/drawing/2014/main" id="{BA4A957B-DB4E-4D89-ADEF-2767404BD9B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4930119" y="0"/>
            <a:ext cx="4210081" cy="5139935"/>
            <a:chOff x="2487613" y="285750"/>
            <a:chExt cx="2428876" cy="5654676"/>
          </a:xfrm>
          <a:solidFill>
            <a:schemeClr val="accent1"/>
          </a:solidFill>
        </p:grpSpPr>
        <p:sp>
          <p:nvSpPr>
            <p:cNvPr id="186" name="Freeform 11">
              <a:extLst>
                <a:ext uri="{FF2B5EF4-FFF2-40B4-BE49-F238E27FC236}">
                  <a16:creationId xmlns:a16="http://schemas.microsoft.com/office/drawing/2014/main" id="{FEFD42E2-99CE-445B-AA1F-C21E53519B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grpFill/>
            <a:ln>
              <a:noFill/>
            </a:ln>
          </p:spPr>
          <p:txBody>
            <a:bodyPr/>
            <a:lstStyle/>
            <a:p>
              <a:endParaRPr lang="en-US"/>
            </a:p>
          </p:txBody>
        </p:sp>
        <p:sp>
          <p:nvSpPr>
            <p:cNvPr id="187" name="Freeform 12">
              <a:extLst>
                <a:ext uri="{FF2B5EF4-FFF2-40B4-BE49-F238E27FC236}">
                  <a16:creationId xmlns:a16="http://schemas.microsoft.com/office/drawing/2014/main" id="{8E92F5F9-DE8A-4BBB-997F-4E44BB9A1B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grpFill/>
            <a:ln>
              <a:noFill/>
            </a:ln>
          </p:spPr>
          <p:txBody>
            <a:bodyPr/>
            <a:lstStyle/>
            <a:p>
              <a:endParaRPr lang="en-US"/>
            </a:p>
          </p:txBody>
        </p:sp>
        <p:sp>
          <p:nvSpPr>
            <p:cNvPr id="188" name="Freeform 13">
              <a:extLst>
                <a:ext uri="{FF2B5EF4-FFF2-40B4-BE49-F238E27FC236}">
                  <a16:creationId xmlns:a16="http://schemas.microsoft.com/office/drawing/2014/main" id="{5C77A6FD-178A-4B20-AA36-3461ACD5AF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grpFill/>
            <a:ln>
              <a:noFill/>
            </a:ln>
          </p:spPr>
          <p:txBody>
            <a:bodyPr/>
            <a:lstStyle/>
            <a:p>
              <a:endParaRPr lang="en-US"/>
            </a:p>
          </p:txBody>
        </p:sp>
        <p:sp>
          <p:nvSpPr>
            <p:cNvPr id="189" name="Freeform 14">
              <a:extLst>
                <a:ext uri="{FF2B5EF4-FFF2-40B4-BE49-F238E27FC236}">
                  <a16:creationId xmlns:a16="http://schemas.microsoft.com/office/drawing/2014/main" id="{45B92CCA-B898-4F54-A2BD-95F8436C0C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grpFill/>
            <a:ln>
              <a:noFill/>
            </a:ln>
          </p:spPr>
          <p:txBody>
            <a:bodyPr/>
            <a:lstStyle/>
            <a:p>
              <a:endParaRPr lang="en-US"/>
            </a:p>
          </p:txBody>
        </p:sp>
        <p:sp>
          <p:nvSpPr>
            <p:cNvPr id="190" name="Freeform 15">
              <a:extLst>
                <a:ext uri="{FF2B5EF4-FFF2-40B4-BE49-F238E27FC236}">
                  <a16:creationId xmlns:a16="http://schemas.microsoft.com/office/drawing/2014/main" id="{E6D01F94-F16C-4C71-B0C2-DDB804F734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grpFill/>
            <a:ln>
              <a:noFill/>
            </a:ln>
          </p:spPr>
          <p:txBody>
            <a:bodyPr/>
            <a:lstStyle/>
            <a:p>
              <a:endParaRPr lang="en-US"/>
            </a:p>
          </p:txBody>
        </p:sp>
        <p:sp>
          <p:nvSpPr>
            <p:cNvPr id="191" name="Freeform 16">
              <a:extLst>
                <a:ext uri="{FF2B5EF4-FFF2-40B4-BE49-F238E27FC236}">
                  <a16:creationId xmlns:a16="http://schemas.microsoft.com/office/drawing/2014/main" id="{DA7D28FD-A8D1-425D-B123-FE4CFB84EE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grpFill/>
            <a:ln>
              <a:noFill/>
            </a:ln>
          </p:spPr>
          <p:txBody>
            <a:bodyPr/>
            <a:lstStyle/>
            <a:p>
              <a:endParaRPr lang="en-US"/>
            </a:p>
          </p:txBody>
        </p:sp>
        <p:sp>
          <p:nvSpPr>
            <p:cNvPr id="192" name="Freeform 17">
              <a:extLst>
                <a:ext uri="{FF2B5EF4-FFF2-40B4-BE49-F238E27FC236}">
                  <a16:creationId xmlns:a16="http://schemas.microsoft.com/office/drawing/2014/main" id="{7B3020C1-8314-4CA9-8B0A-98A5169329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grpFill/>
            <a:ln>
              <a:noFill/>
            </a:ln>
          </p:spPr>
          <p:txBody>
            <a:bodyPr/>
            <a:lstStyle/>
            <a:p>
              <a:endParaRPr lang="en-US"/>
            </a:p>
          </p:txBody>
        </p:sp>
        <p:sp>
          <p:nvSpPr>
            <p:cNvPr id="193" name="Freeform 18">
              <a:extLst>
                <a:ext uri="{FF2B5EF4-FFF2-40B4-BE49-F238E27FC236}">
                  <a16:creationId xmlns:a16="http://schemas.microsoft.com/office/drawing/2014/main" id="{04D0BE3D-E410-49F1-B3BD-83B7BE5A4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grpFill/>
            <a:ln>
              <a:noFill/>
            </a:ln>
          </p:spPr>
          <p:txBody>
            <a:bodyPr/>
            <a:lstStyle/>
            <a:p>
              <a:endParaRPr lang="en-US"/>
            </a:p>
          </p:txBody>
        </p:sp>
        <p:sp>
          <p:nvSpPr>
            <p:cNvPr id="194" name="Freeform 19">
              <a:extLst>
                <a:ext uri="{FF2B5EF4-FFF2-40B4-BE49-F238E27FC236}">
                  <a16:creationId xmlns:a16="http://schemas.microsoft.com/office/drawing/2014/main" id="{35429240-0626-4EED-8118-78FA4661AB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4" y="468286"/>
              <a:ext cx="1768475" cy="4262464"/>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grpFill/>
            <a:ln>
              <a:noFill/>
            </a:ln>
          </p:spPr>
          <p:txBody>
            <a:bodyPr/>
            <a:lstStyle/>
            <a:p>
              <a:endParaRPr lang="en-US"/>
            </a:p>
          </p:txBody>
        </p:sp>
        <p:sp>
          <p:nvSpPr>
            <p:cNvPr id="195" name="Freeform 20">
              <a:extLst>
                <a:ext uri="{FF2B5EF4-FFF2-40B4-BE49-F238E27FC236}">
                  <a16:creationId xmlns:a16="http://schemas.microsoft.com/office/drawing/2014/main" id="{AFD09B3B-0200-4C44-9419-2DC69B53E8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grpFill/>
            <a:ln>
              <a:noFill/>
            </a:ln>
          </p:spPr>
          <p:txBody>
            <a:bodyPr/>
            <a:lstStyle/>
            <a:p>
              <a:endParaRPr lang="en-US"/>
            </a:p>
          </p:txBody>
        </p:sp>
        <p:sp>
          <p:nvSpPr>
            <p:cNvPr id="196" name="Freeform 21">
              <a:extLst>
                <a:ext uri="{FF2B5EF4-FFF2-40B4-BE49-F238E27FC236}">
                  <a16:creationId xmlns:a16="http://schemas.microsoft.com/office/drawing/2014/main" id="{B4953E3F-F70C-429A-B9A5-D49FB64845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grpFill/>
            <a:ln>
              <a:noFill/>
            </a:ln>
          </p:spPr>
          <p:txBody>
            <a:bodyPr/>
            <a:lstStyle/>
            <a:p>
              <a:endParaRPr lang="en-US"/>
            </a:p>
          </p:txBody>
        </p:sp>
        <p:sp>
          <p:nvSpPr>
            <p:cNvPr id="197" name="Freeform 22">
              <a:extLst>
                <a:ext uri="{FF2B5EF4-FFF2-40B4-BE49-F238E27FC236}">
                  <a16:creationId xmlns:a16="http://schemas.microsoft.com/office/drawing/2014/main" id="{20E66111-8E38-4E7A-85D6-9CD7FAE4D6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grpFill/>
            <a:ln>
              <a:noFill/>
            </a:ln>
          </p:spPr>
          <p:txBody>
            <a:bodyPr/>
            <a:lstStyle/>
            <a:p>
              <a:endParaRPr lang="en-US"/>
            </a:p>
          </p:txBody>
        </p:sp>
      </p:grpSp>
      <p:sp>
        <p:nvSpPr>
          <p:cNvPr id="199" name="Freeform 6">
            <a:extLst>
              <a:ext uri="{FF2B5EF4-FFF2-40B4-BE49-F238E27FC236}">
                <a16:creationId xmlns:a16="http://schemas.microsoft.com/office/drawing/2014/main" id="{31FE9B99-9825-4E0E-B4FB-432E59A85F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82600"/>
            <a:ext cx="5670183" cy="4178301"/>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txBody>
          <a:bodyPr/>
          <a:lstStyle/>
          <a:p>
            <a:endParaRPr lang="en-US"/>
          </a:p>
        </p:txBody>
      </p:sp>
      <p:sp>
        <p:nvSpPr>
          <p:cNvPr id="7" name="Oval 6">
            <a:extLst>
              <a:ext uri="{FF2B5EF4-FFF2-40B4-BE49-F238E27FC236}">
                <a16:creationId xmlns:a16="http://schemas.microsoft.com/office/drawing/2014/main" id="{26A530E9-239D-572A-9C5D-4075E068C9FA}"/>
              </a:ext>
            </a:extLst>
          </p:cNvPr>
          <p:cNvSpPr/>
          <p:nvPr/>
        </p:nvSpPr>
        <p:spPr>
          <a:xfrm>
            <a:off x="482599" y="965200"/>
            <a:ext cx="3964709" cy="3213101"/>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p>
            <a:pPr>
              <a:spcBef>
                <a:spcPts val="1000"/>
              </a:spcBef>
              <a:buClr>
                <a:schemeClr val="accent1"/>
              </a:buClr>
              <a:buFont typeface="Wingdings 3" charset="2"/>
              <a:buChar char=""/>
            </a:pPr>
            <a:r>
              <a:rPr lang="en-US">
                <a:solidFill>
                  <a:srgbClr val="FFFFFF"/>
                </a:solidFill>
              </a:rPr>
              <a:t>Any Questions</a:t>
            </a:r>
          </a:p>
        </p:txBody>
      </p:sp>
      <p:sp>
        <p:nvSpPr>
          <p:cNvPr id="3" name="TextBox 2">
            <a:extLst>
              <a:ext uri="{FF2B5EF4-FFF2-40B4-BE49-F238E27FC236}">
                <a16:creationId xmlns:a16="http://schemas.microsoft.com/office/drawing/2014/main" id="{FB7CB065-94C8-A3FB-A9F0-32577AF7E0C9}"/>
              </a:ext>
            </a:extLst>
          </p:cNvPr>
          <p:cNvSpPr txBox="1"/>
          <p:nvPr/>
        </p:nvSpPr>
        <p:spPr>
          <a:xfrm>
            <a:off x="2301025" y="1030310"/>
            <a:ext cx="656823" cy="369332"/>
          </a:xfrm>
          <a:prstGeom prst="rect">
            <a:avLst/>
          </a:prstGeom>
          <a:noFill/>
        </p:spPr>
        <p:txBody>
          <a:bodyPr wrap="square" rtlCol="0">
            <a:spAutoFit/>
          </a:bodyPr>
          <a:lstStyle/>
          <a:p>
            <a:endParaRPr lang="en-US" dirty="0"/>
          </a:p>
        </p:txBody>
      </p:sp>
    </p:spTree>
  </p:cSld>
  <p:clrMapOvr>
    <a:overrideClrMapping bg1="dk1" tx1="lt1" bg2="dk2" tx2="lt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Shape 241"/>
        <p:cNvGrpSpPr/>
        <p:nvPr/>
      </p:nvGrpSpPr>
      <p:grpSpPr>
        <a:xfrm>
          <a:off x="0" y="0"/>
          <a:ext cx="0" cy="0"/>
          <a:chOff x="0" y="0"/>
          <a:chExt cx="0" cy="0"/>
        </a:xfrm>
      </p:grpSpPr>
      <p:grpSp>
        <p:nvGrpSpPr>
          <p:cNvPr id="366" name="Group 318">
            <a:extLst>
              <a:ext uri="{FF2B5EF4-FFF2-40B4-BE49-F238E27FC236}">
                <a16:creationId xmlns:a16="http://schemas.microsoft.com/office/drawing/2014/main" id="{7398C59F-5A18-487B-91D6-B955AACF2E5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 y="171450"/>
            <a:ext cx="2138628" cy="4978966"/>
            <a:chOff x="2487613" y="285750"/>
            <a:chExt cx="2428875" cy="5654676"/>
          </a:xfrm>
        </p:grpSpPr>
        <p:sp>
          <p:nvSpPr>
            <p:cNvPr id="380" name="Freeform 11">
              <a:extLst>
                <a:ext uri="{FF2B5EF4-FFF2-40B4-BE49-F238E27FC236}">
                  <a16:creationId xmlns:a16="http://schemas.microsoft.com/office/drawing/2014/main" id="{0557FAFE-C7C3-47EC-A4F5-9B21663192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txBody>
            <a:bodyPr/>
            <a:lstStyle/>
            <a:p>
              <a:endParaRPr lang="en-US"/>
            </a:p>
          </p:txBody>
        </p:sp>
        <p:sp>
          <p:nvSpPr>
            <p:cNvPr id="382" name="Freeform 12">
              <a:extLst>
                <a:ext uri="{FF2B5EF4-FFF2-40B4-BE49-F238E27FC236}">
                  <a16:creationId xmlns:a16="http://schemas.microsoft.com/office/drawing/2014/main" id="{95BC28FB-3882-4674-9D79-EA58BEB7C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txBody>
            <a:bodyPr/>
            <a:lstStyle/>
            <a:p>
              <a:endParaRPr lang="en-US"/>
            </a:p>
          </p:txBody>
        </p:sp>
        <p:sp>
          <p:nvSpPr>
            <p:cNvPr id="384" name="Freeform 13">
              <a:extLst>
                <a:ext uri="{FF2B5EF4-FFF2-40B4-BE49-F238E27FC236}">
                  <a16:creationId xmlns:a16="http://schemas.microsoft.com/office/drawing/2014/main" id="{9C6EC892-83F9-402F-8552-0AD7C0556E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txBody>
            <a:bodyPr/>
            <a:lstStyle/>
            <a:p>
              <a:endParaRPr lang="en-US"/>
            </a:p>
          </p:txBody>
        </p:sp>
        <p:sp>
          <p:nvSpPr>
            <p:cNvPr id="385" name="Freeform 14">
              <a:extLst>
                <a:ext uri="{FF2B5EF4-FFF2-40B4-BE49-F238E27FC236}">
                  <a16:creationId xmlns:a16="http://schemas.microsoft.com/office/drawing/2014/main" id="{18387766-037C-4EF0-8471-D19CBF2A43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txBody>
            <a:bodyPr/>
            <a:lstStyle/>
            <a:p>
              <a:endParaRPr lang="en-US"/>
            </a:p>
          </p:txBody>
        </p:sp>
        <p:sp>
          <p:nvSpPr>
            <p:cNvPr id="386" name="Freeform 15">
              <a:extLst>
                <a:ext uri="{FF2B5EF4-FFF2-40B4-BE49-F238E27FC236}">
                  <a16:creationId xmlns:a16="http://schemas.microsoft.com/office/drawing/2014/main" id="{1E364F38-6F3A-476A-93E6-962EA817C4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txBody>
            <a:bodyPr/>
            <a:lstStyle/>
            <a:p>
              <a:endParaRPr lang="en-US"/>
            </a:p>
          </p:txBody>
        </p:sp>
        <p:sp>
          <p:nvSpPr>
            <p:cNvPr id="387" name="Freeform 16">
              <a:extLst>
                <a:ext uri="{FF2B5EF4-FFF2-40B4-BE49-F238E27FC236}">
                  <a16:creationId xmlns:a16="http://schemas.microsoft.com/office/drawing/2014/main" id="{35C335A4-1E67-4293-8BE2-DFB085D4FB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txBody>
            <a:bodyPr/>
            <a:lstStyle/>
            <a:p>
              <a:endParaRPr lang="en-US"/>
            </a:p>
          </p:txBody>
        </p:sp>
        <p:sp>
          <p:nvSpPr>
            <p:cNvPr id="388" name="Freeform 17">
              <a:extLst>
                <a:ext uri="{FF2B5EF4-FFF2-40B4-BE49-F238E27FC236}">
                  <a16:creationId xmlns:a16="http://schemas.microsoft.com/office/drawing/2014/main" id="{9A8A0F10-2C98-4297-9F92-5D95533927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txBody>
            <a:bodyPr/>
            <a:lstStyle/>
            <a:p>
              <a:endParaRPr lang="en-US"/>
            </a:p>
          </p:txBody>
        </p:sp>
        <p:sp>
          <p:nvSpPr>
            <p:cNvPr id="389" name="Freeform 18">
              <a:extLst>
                <a:ext uri="{FF2B5EF4-FFF2-40B4-BE49-F238E27FC236}">
                  <a16:creationId xmlns:a16="http://schemas.microsoft.com/office/drawing/2014/main" id="{C3B112A3-006E-4008-A778-DB5F6A09D5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txBody>
            <a:bodyPr/>
            <a:lstStyle/>
            <a:p>
              <a:endParaRPr lang="en-US"/>
            </a:p>
          </p:txBody>
        </p:sp>
        <p:sp>
          <p:nvSpPr>
            <p:cNvPr id="390" name="Freeform 19">
              <a:extLst>
                <a:ext uri="{FF2B5EF4-FFF2-40B4-BE49-F238E27FC236}">
                  <a16:creationId xmlns:a16="http://schemas.microsoft.com/office/drawing/2014/main" id="{E5E62767-5C25-4C49-9568-432433A3C5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txBody>
            <a:bodyPr/>
            <a:lstStyle/>
            <a:p>
              <a:endParaRPr lang="en-US"/>
            </a:p>
          </p:txBody>
        </p:sp>
        <p:sp>
          <p:nvSpPr>
            <p:cNvPr id="391" name="Freeform 20">
              <a:extLst>
                <a:ext uri="{FF2B5EF4-FFF2-40B4-BE49-F238E27FC236}">
                  <a16:creationId xmlns:a16="http://schemas.microsoft.com/office/drawing/2014/main" id="{598EC006-77B1-42BA-B815-66CCB9B170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txBody>
            <a:bodyPr/>
            <a:lstStyle/>
            <a:p>
              <a:endParaRPr lang="en-US"/>
            </a:p>
          </p:txBody>
        </p:sp>
        <p:sp>
          <p:nvSpPr>
            <p:cNvPr id="392" name="Freeform 21">
              <a:extLst>
                <a:ext uri="{FF2B5EF4-FFF2-40B4-BE49-F238E27FC236}">
                  <a16:creationId xmlns:a16="http://schemas.microsoft.com/office/drawing/2014/main" id="{A144ED09-DA06-491D-95A8-AB3DED4329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txBody>
            <a:bodyPr/>
            <a:lstStyle/>
            <a:p>
              <a:endParaRPr lang="en-US"/>
            </a:p>
          </p:txBody>
        </p:sp>
        <p:sp>
          <p:nvSpPr>
            <p:cNvPr id="393" name="Freeform 22">
              <a:extLst>
                <a:ext uri="{FF2B5EF4-FFF2-40B4-BE49-F238E27FC236}">
                  <a16:creationId xmlns:a16="http://schemas.microsoft.com/office/drawing/2014/main" id="{1CB00BD2-11CD-4A38-8F38-02B0D1105E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txBody>
            <a:bodyPr/>
            <a:lstStyle/>
            <a:p>
              <a:endParaRPr lang="en-US"/>
            </a:p>
          </p:txBody>
        </p:sp>
      </p:grpSp>
      <p:grpSp>
        <p:nvGrpSpPr>
          <p:cNvPr id="394" name="Group 332">
            <a:extLst>
              <a:ext uri="{FF2B5EF4-FFF2-40B4-BE49-F238E27FC236}">
                <a16:creationId xmlns:a16="http://schemas.microsoft.com/office/drawing/2014/main" id="{520234FB-542E-4550-9C2F-1B56FD41A1C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0412" y="-589"/>
            <a:ext cx="1767505" cy="5140529"/>
            <a:chOff x="6627813" y="194833"/>
            <a:chExt cx="1952625" cy="5678918"/>
          </a:xfrm>
        </p:grpSpPr>
        <p:sp>
          <p:nvSpPr>
            <p:cNvPr id="395" name="Freeform 27">
              <a:extLst>
                <a:ext uri="{FF2B5EF4-FFF2-40B4-BE49-F238E27FC236}">
                  <a16:creationId xmlns:a16="http://schemas.microsoft.com/office/drawing/2014/main" id="{41FCE1F3-DEB3-47CD-90FF-7DABB4AF45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txBody>
            <a:bodyPr/>
            <a:lstStyle/>
            <a:p>
              <a:endParaRPr lang="en-US"/>
            </a:p>
          </p:txBody>
        </p:sp>
        <p:sp>
          <p:nvSpPr>
            <p:cNvPr id="396" name="Freeform 28">
              <a:extLst>
                <a:ext uri="{FF2B5EF4-FFF2-40B4-BE49-F238E27FC236}">
                  <a16:creationId xmlns:a16="http://schemas.microsoft.com/office/drawing/2014/main" id="{5708E488-C19B-452C-B197-6F1C34F6E7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txBody>
            <a:bodyPr/>
            <a:lstStyle/>
            <a:p>
              <a:endParaRPr lang="en-US"/>
            </a:p>
          </p:txBody>
        </p:sp>
        <p:sp>
          <p:nvSpPr>
            <p:cNvPr id="397" name="Freeform 29">
              <a:extLst>
                <a:ext uri="{FF2B5EF4-FFF2-40B4-BE49-F238E27FC236}">
                  <a16:creationId xmlns:a16="http://schemas.microsoft.com/office/drawing/2014/main" id="{89D3FD25-890E-4981-A71D-EE796873D7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txBody>
            <a:bodyPr/>
            <a:lstStyle/>
            <a:p>
              <a:endParaRPr lang="en-US"/>
            </a:p>
          </p:txBody>
        </p:sp>
        <p:sp>
          <p:nvSpPr>
            <p:cNvPr id="398" name="Freeform 30">
              <a:extLst>
                <a:ext uri="{FF2B5EF4-FFF2-40B4-BE49-F238E27FC236}">
                  <a16:creationId xmlns:a16="http://schemas.microsoft.com/office/drawing/2014/main" id="{51B5414C-556A-47CB-8EE2-974A85A7A4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txBody>
            <a:bodyPr/>
            <a:lstStyle/>
            <a:p>
              <a:endParaRPr lang="en-US"/>
            </a:p>
          </p:txBody>
        </p:sp>
        <p:sp>
          <p:nvSpPr>
            <p:cNvPr id="399" name="Freeform 31">
              <a:extLst>
                <a:ext uri="{FF2B5EF4-FFF2-40B4-BE49-F238E27FC236}">
                  <a16:creationId xmlns:a16="http://schemas.microsoft.com/office/drawing/2014/main" id="{1C02B20C-2B27-4B75-8AEE-A5D2E2674B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txBody>
            <a:bodyPr/>
            <a:lstStyle/>
            <a:p>
              <a:endParaRPr lang="en-US"/>
            </a:p>
          </p:txBody>
        </p:sp>
        <p:sp>
          <p:nvSpPr>
            <p:cNvPr id="400" name="Freeform 32">
              <a:extLst>
                <a:ext uri="{FF2B5EF4-FFF2-40B4-BE49-F238E27FC236}">
                  <a16:creationId xmlns:a16="http://schemas.microsoft.com/office/drawing/2014/main" id="{54427714-F9AA-4F93-BD1D-400F1EA93F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txBody>
            <a:bodyPr/>
            <a:lstStyle/>
            <a:p>
              <a:endParaRPr lang="en-US"/>
            </a:p>
          </p:txBody>
        </p:sp>
        <p:sp>
          <p:nvSpPr>
            <p:cNvPr id="401" name="Freeform 33">
              <a:extLst>
                <a:ext uri="{FF2B5EF4-FFF2-40B4-BE49-F238E27FC236}">
                  <a16:creationId xmlns:a16="http://schemas.microsoft.com/office/drawing/2014/main" id="{28A77D6A-9E81-497F-ABCC-2695BB5ADD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txBody>
            <a:bodyPr/>
            <a:lstStyle/>
            <a:p>
              <a:endParaRPr lang="en-US"/>
            </a:p>
          </p:txBody>
        </p:sp>
        <p:sp>
          <p:nvSpPr>
            <p:cNvPr id="402" name="Freeform 34">
              <a:extLst>
                <a:ext uri="{FF2B5EF4-FFF2-40B4-BE49-F238E27FC236}">
                  <a16:creationId xmlns:a16="http://schemas.microsoft.com/office/drawing/2014/main" id="{2A1533BA-1478-4F7C-8E24-3F3E905050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txBody>
            <a:bodyPr/>
            <a:lstStyle/>
            <a:p>
              <a:endParaRPr lang="en-US"/>
            </a:p>
          </p:txBody>
        </p:sp>
        <p:sp>
          <p:nvSpPr>
            <p:cNvPr id="403" name="Freeform 35">
              <a:extLst>
                <a:ext uri="{FF2B5EF4-FFF2-40B4-BE49-F238E27FC236}">
                  <a16:creationId xmlns:a16="http://schemas.microsoft.com/office/drawing/2014/main" id="{39686201-E633-40FD-A80A-1E28AD52E3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txBody>
            <a:bodyPr/>
            <a:lstStyle/>
            <a:p>
              <a:endParaRPr lang="en-US"/>
            </a:p>
          </p:txBody>
        </p:sp>
        <p:sp>
          <p:nvSpPr>
            <p:cNvPr id="404" name="Freeform 36">
              <a:extLst>
                <a:ext uri="{FF2B5EF4-FFF2-40B4-BE49-F238E27FC236}">
                  <a16:creationId xmlns:a16="http://schemas.microsoft.com/office/drawing/2014/main" id="{76A215C2-F590-4938-810B-F8A79366CE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txBody>
            <a:bodyPr/>
            <a:lstStyle/>
            <a:p>
              <a:endParaRPr lang="en-US"/>
            </a:p>
          </p:txBody>
        </p:sp>
        <p:sp>
          <p:nvSpPr>
            <p:cNvPr id="405" name="Freeform 37">
              <a:extLst>
                <a:ext uri="{FF2B5EF4-FFF2-40B4-BE49-F238E27FC236}">
                  <a16:creationId xmlns:a16="http://schemas.microsoft.com/office/drawing/2014/main" id="{85F418E7-330D-4002-8EC8-33C1A897FF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txBody>
            <a:bodyPr/>
            <a:lstStyle/>
            <a:p>
              <a:endParaRPr lang="en-US"/>
            </a:p>
          </p:txBody>
        </p:sp>
        <p:sp>
          <p:nvSpPr>
            <p:cNvPr id="406" name="Freeform 38">
              <a:extLst>
                <a:ext uri="{FF2B5EF4-FFF2-40B4-BE49-F238E27FC236}">
                  <a16:creationId xmlns:a16="http://schemas.microsoft.com/office/drawing/2014/main" id="{8FFE669A-54C9-4436-9566-C5A90F16DB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txBody>
            <a:bodyPr/>
            <a:lstStyle/>
            <a:p>
              <a:endParaRPr lang="en-US"/>
            </a:p>
          </p:txBody>
        </p:sp>
      </p:grpSp>
      <p:sp>
        <p:nvSpPr>
          <p:cNvPr id="407" name="Rectangle 346">
            <a:extLst>
              <a:ext uri="{FF2B5EF4-FFF2-40B4-BE49-F238E27FC236}">
                <a16:creationId xmlns:a16="http://schemas.microsoft.com/office/drawing/2014/main" id="{DE91395A-2D18-4AF6-A0AC-AAA7189FE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37160" cy="51435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08" name="Freeform 11">
            <a:extLst>
              <a:ext uri="{FF2B5EF4-FFF2-40B4-BE49-F238E27FC236}">
                <a16:creationId xmlns:a16="http://schemas.microsoft.com/office/drawing/2014/main" id="{A57352BE-A213-4040-BE8E-D4A925AD9D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3141" y="535781"/>
            <a:ext cx="1191394"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p>
            <a:endParaRPr lang="en-US"/>
          </a:p>
        </p:txBody>
      </p:sp>
      <p:sp useBgFill="1">
        <p:nvSpPr>
          <p:cNvPr id="409" name="Rectangle 350">
            <a:extLst>
              <a:ext uri="{FF2B5EF4-FFF2-40B4-BE49-F238E27FC236}">
                <a16:creationId xmlns:a16="http://schemas.microsoft.com/office/drawing/2014/main" id="{F7E42047-F7E7-4687-BBE0-D4BDC8E77B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15" y="0"/>
            <a:ext cx="915543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353" name="Group 352">
            <a:extLst>
              <a:ext uri="{FF2B5EF4-FFF2-40B4-BE49-F238E27FC236}">
                <a16:creationId xmlns:a16="http://schemas.microsoft.com/office/drawing/2014/main" id="{8D6F839A-C8D9-4FBC-8EFD-9E56D12F4CD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180072" y="171450"/>
            <a:ext cx="2138628" cy="4978966"/>
            <a:chOff x="2487613" y="285750"/>
            <a:chExt cx="2428875" cy="5654676"/>
          </a:xfrm>
        </p:grpSpPr>
        <p:sp>
          <p:nvSpPr>
            <p:cNvPr id="354" name="Freeform 11">
              <a:extLst>
                <a:ext uri="{FF2B5EF4-FFF2-40B4-BE49-F238E27FC236}">
                  <a16:creationId xmlns:a16="http://schemas.microsoft.com/office/drawing/2014/main" id="{D1F0D09B-BA85-41B1-A8DE-73728B72E5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txBody>
            <a:bodyPr/>
            <a:lstStyle/>
            <a:p>
              <a:endParaRPr lang="en-US"/>
            </a:p>
          </p:txBody>
        </p:sp>
        <p:sp>
          <p:nvSpPr>
            <p:cNvPr id="355" name="Freeform 12">
              <a:extLst>
                <a:ext uri="{FF2B5EF4-FFF2-40B4-BE49-F238E27FC236}">
                  <a16:creationId xmlns:a16="http://schemas.microsoft.com/office/drawing/2014/main" id="{FB2D0F0C-3A27-4FC3-A6A3-D2095D9B24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txBody>
            <a:bodyPr/>
            <a:lstStyle/>
            <a:p>
              <a:endParaRPr lang="en-US"/>
            </a:p>
          </p:txBody>
        </p:sp>
        <p:sp>
          <p:nvSpPr>
            <p:cNvPr id="356" name="Freeform 13">
              <a:extLst>
                <a:ext uri="{FF2B5EF4-FFF2-40B4-BE49-F238E27FC236}">
                  <a16:creationId xmlns:a16="http://schemas.microsoft.com/office/drawing/2014/main" id="{FA1C69EF-E6E6-4BDD-B62F-637FC9F3C3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txBody>
            <a:bodyPr/>
            <a:lstStyle/>
            <a:p>
              <a:endParaRPr lang="en-US"/>
            </a:p>
          </p:txBody>
        </p:sp>
        <p:sp>
          <p:nvSpPr>
            <p:cNvPr id="357" name="Freeform 14">
              <a:extLst>
                <a:ext uri="{FF2B5EF4-FFF2-40B4-BE49-F238E27FC236}">
                  <a16:creationId xmlns:a16="http://schemas.microsoft.com/office/drawing/2014/main" id="{75B4F36E-07F6-4E6F-A9D9-A7F6D9585A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txBody>
            <a:bodyPr/>
            <a:lstStyle/>
            <a:p>
              <a:endParaRPr lang="en-US"/>
            </a:p>
          </p:txBody>
        </p:sp>
        <p:sp>
          <p:nvSpPr>
            <p:cNvPr id="358" name="Freeform 15">
              <a:extLst>
                <a:ext uri="{FF2B5EF4-FFF2-40B4-BE49-F238E27FC236}">
                  <a16:creationId xmlns:a16="http://schemas.microsoft.com/office/drawing/2014/main" id="{7D9136C7-12F1-4F21-A438-ED7668DDFA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txBody>
            <a:bodyPr/>
            <a:lstStyle/>
            <a:p>
              <a:endParaRPr lang="en-US"/>
            </a:p>
          </p:txBody>
        </p:sp>
        <p:sp>
          <p:nvSpPr>
            <p:cNvPr id="359" name="Freeform 16">
              <a:extLst>
                <a:ext uri="{FF2B5EF4-FFF2-40B4-BE49-F238E27FC236}">
                  <a16:creationId xmlns:a16="http://schemas.microsoft.com/office/drawing/2014/main" id="{C718EF12-B769-45D9-9B6E-7AEAA3108A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txBody>
            <a:bodyPr/>
            <a:lstStyle/>
            <a:p>
              <a:endParaRPr lang="en-US"/>
            </a:p>
          </p:txBody>
        </p:sp>
        <p:sp>
          <p:nvSpPr>
            <p:cNvPr id="360" name="Freeform 17">
              <a:extLst>
                <a:ext uri="{FF2B5EF4-FFF2-40B4-BE49-F238E27FC236}">
                  <a16:creationId xmlns:a16="http://schemas.microsoft.com/office/drawing/2014/main" id="{534EAD53-3968-459E-B27C-09126A0FE3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txBody>
            <a:bodyPr/>
            <a:lstStyle/>
            <a:p>
              <a:endParaRPr lang="en-US"/>
            </a:p>
          </p:txBody>
        </p:sp>
        <p:sp>
          <p:nvSpPr>
            <p:cNvPr id="361" name="Freeform 18">
              <a:extLst>
                <a:ext uri="{FF2B5EF4-FFF2-40B4-BE49-F238E27FC236}">
                  <a16:creationId xmlns:a16="http://schemas.microsoft.com/office/drawing/2014/main" id="{67658BFE-59E2-4A2D-9E8A-18F81C350B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txBody>
            <a:bodyPr/>
            <a:lstStyle/>
            <a:p>
              <a:endParaRPr lang="en-US"/>
            </a:p>
          </p:txBody>
        </p:sp>
        <p:sp>
          <p:nvSpPr>
            <p:cNvPr id="362" name="Freeform 19">
              <a:extLst>
                <a:ext uri="{FF2B5EF4-FFF2-40B4-BE49-F238E27FC236}">
                  <a16:creationId xmlns:a16="http://schemas.microsoft.com/office/drawing/2014/main" id="{3FEC8A9E-385D-4407-9671-E302380229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txBody>
            <a:bodyPr/>
            <a:lstStyle/>
            <a:p>
              <a:endParaRPr lang="en-US"/>
            </a:p>
          </p:txBody>
        </p:sp>
        <p:sp>
          <p:nvSpPr>
            <p:cNvPr id="363" name="Freeform 20">
              <a:extLst>
                <a:ext uri="{FF2B5EF4-FFF2-40B4-BE49-F238E27FC236}">
                  <a16:creationId xmlns:a16="http://schemas.microsoft.com/office/drawing/2014/main" id="{EFC82234-632C-4B76-A8FF-2C9C0DCA68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txBody>
            <a:bodyPr/>
            <a:lstStyle/>
            <a:p>
              <a:endParaRPr lang="en-US"/>
            </a:p>
          </p:txBody>
        </p:sp>
        <p:sp>
          <p:nvSpPr>
            <p:cNvPr id="364" name="Freeform 21">
              <a:extLst>
                <a:ext uri="{FF2B5EF4-FFF2-40B4-BE49-F238E27FC236}">
                  <a16:creationId xmlns:a16="http://schemas.microsoft.com/office/drawing/2014/main" id="{662A4DB3-C195-4230-953D-307E4100FE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txBody>
            <a:bodyPr/>
            <a:lstStyle/>
            <a:p>
              <a:endParaRPr lang="en-US"/>
            </a:p>
          </p:txBody>
        </p:sp>
        <p:sp>
          <p:nvSpPr>
            <p:cNvPr id="365" name="Freeform 22">
              <a:extLst>
                <a:ext uri="{FF2B5EF4-FFF2-40B4-BE49-F238E27FC236}">
                  <a16:creationId xmlns:a16="http://schemas.microsoft.com/office/drawing/2014/main" id="{94D310CF-9541-4CD7-855B-E2E1EF3437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txBody>
            <a:bodyPr/>
            <a:lstStyle/>
            <a:p>
              <a:endParaRPr lang="en-US"/>
            </a:p>
          </p:txBody>
        </p:sp>
      </p:grpSp>
      <p:grpSp>
        <p:nvGrpSpPr>
          <p:cNvPr id="367" name="Group 366">
            <a:extLst>
              <a:ext uri="{FF2B5EF4-FFF2-40B4-BE49-F238E27FC236}">
                <a16:creationId xmlns:a16="http://schemas.microsoft.com/office/drawing/2014/main" id="{70EDA856-A216-4EEC-9AB6-A59FFC70361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060794" y="-589"/>
            <a:ext cx="1767505" cy="5140529"/>
            <a:chOff x="6627813" y="194833"/>
            <a:chExt cx="1952625" cy="5678918"/>
          </a:xfrm>
        </p:grpSpPr>
        <p:sp>
          <p:nvSpPr>
            <p:cNvPr id="368" name="Freeform 27">
              <a:extLst>
                <a:ext uri="{FF2B5EF4-FFF2-40B4-BE49-F238E27FC236}">
                  <a16:creationId xmlns:a16="http://schemas.microsoft.com/office/drawing/2014/main" id="{36F815B8-AFA8-45E9-A3D1-977F2D1921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txBody>
            <a:bodyPr/>
            <a:lstStyle/>
            <a:p>
              <a:endParaRPr lang="en-US"/>
            </a:p>
          </p:txBody>
        </p:sp>
        <p:sp>
          <p:nvSpPr>
            <p:cNvPr id="369" name="Freeform 28">
              <a:extLst>
                <a:ext uri="{FF2B5EF4-FFF2-40B4-BE49-F238E27FC236}">
                  <a16:creationId xmlns:a16="http://schemas.microsoft.com/office/drawing/2014/main" id="{5D8FF653-8B3F-4B96-904D-1A4482EAEE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txBody>
            <a:bodyPr/>
            <a:lstStyle/>
            <a:p>
              <a:endParaRPr lang="en-US"/>
            </a:p>
          </p:txBody>
        </p:sp>
        <p:sp>
          <p:nvSpPr>
            <p:cNvPr id="370" name="Freeform 29">
              <a:extLst>
                <a:ext uri="{FF2B5EF4-FFF2-40B4-BE49-F238E27FC236}">
                  <a16:creationId xmlns:a16="http://schemas.microsoft.com/office/drawing/2014/main" id="{4DD2E775-AB45-4AF1-B5B7-54948CFB98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txBody>
            <a:bodyPr/>
            <a:lstStyle/>
            <a:p>
              <a:endParaRPr lang="en-US"/>
            </a:p>
          </p:txBody>
        </p:sp>
        <p:sp>
          <p:nvSpPr>
            <p:cNvPr id="371" name="Freeform 30">
              <a:extLst>
                <a:ext uri="{FF2B5EF4-FFF2-40B4-BE49-F238E27FC236}">
                  <a16:creationId xmlns:a16="http://schemas.microsoft.com/office/drawing/2014/main" id="{7BDE7E7B-E3AA-4A24-8F9D-CE77C96CA2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txBody>
            <a:bodyPr/>
            <a:lstStyle/>
            <a:p>
              <a:endParaRPr lang="en-US"/>
            </a:p>
          </p:txBody>
        </p:sp>
        <p:sp>
          <p:nvSpPr>
            <p:cNvPr id="372" name="Freeform 31">
              <a:extLst>
                <a:ext uri="{FF2B5EF4-FFF2-40B4-BE49-F238E27FC236}">
                  <a16:creationId xmlns:a16="http://schemas.microsoft.com/office/drawing/2014/main" id="{D129CAA9-35E5-48CE-88AE-9806695CB8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txBody>
            <a:bodyPr/>
            <a:lstStyle/>
            <a:p>
              <a:endParaRPr lang="en-US"/>
            </a:p>
          </p:txBody>
        </p:sp>
        <p:sp>
          <p:nvSpPr>
            <p:cNvPr id="373" name="Freeform 32">
              <a:extLst>
                <a:ext uri="{FF2B5EF4-FFF2-40B4-BE49-F238E27FC236}">
                  <a16:creationId xmlns:a16="http://schemas.microsoft.com/office/drawing/2014/main" id="{A73989FF-4EFF-4181-81A4-72EF2E67DB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txBody>
            <a:bodyPr/>
            <a:lstStyle/>
            <a:p>
              <a:endParaRPr lang="en-US"/>
            </a:p>
          </p:txBody>
        </p:sp>
        <p:sp>
          <p:nvSpPr>
            <p:cNvPr id="374" name="Freeform 33">
              <a:extLst>
                <a:ext uri="{FF2B5EF4-FFF2-40B4-BE49-F238E27FC236}">
                  <a16:creationId xmlns:a16="http://schemas.microsoft.com/office/drawing/2014/main" id="{8C2C17BD-8FA0-4F42-B2CD-5E5A9F5429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txBody>
            <a:bodyPr/>
            <a:lstStyle/>
            <a:p>
              <a:endParaRPr lang="en-US"/>
            </a:p>
          </p:txBody>
        </p:sp>
        <p:sp>
          <p:nvSpPr>
            <p:cNvPr id="375" name="Freeform 34">
              <a:extLst>
                <a:ext uri="{FF2B5EF4-FFF2-40B4-BE49-F238E27FC236}">
                  <a16:creationId xmlns:a16="http://schemas.microsoft.com/office/drawing/2014/main" id="{EEE99CF3-AD71-46FB-8E7D-67825F7816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txBody>
            <a:bodyPr/>
            <a:lstStyle/>
            <a:p>
              <a:endParaRPr lang="en-US"/>
            </a:p>
          </p:txBody>
        </p:sp>
        <p:sp>
          <p:nvSpPr>
            <p:cNvPr id="376" name="Freeform 35">
              <a:extLst>
                <a:ext uri="{FF2B5EF4-FFF2-40B4-BE49-F238E27FC236}">
                  <a16:creationId xmlns:a16="http://schemas.microsoft.com/office/drawing/2014/main" id="{D0F9D5ED-7591-4E88-9FDA-4C1DC47E9D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txBody>
            <a:bodyPr/>
            <a:lstStyle/>
            <a:p>
              <a:endParaRPr lang="en-US"/>
            </a:p>
          </p:txBody>
        </p:sp>
        <p:sp>
          <p:nvSpPr>
            <p:cNvPr id="377" name="Freeform 36">
              <a:extLst>
                <a:ext uri="{FF2B5EF4-FFF2-40B4-BE49-F238E27FC236}">
                  <a16:creationId xmlns:a16="http://schemas.microsoft.com/office/drawing/2014/main" id="{88FA7C13-D80D-4514-B9DB-87AE076ACE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txBody>
            <a:bodyPr/>
            <a:lstStyle/>
            <a:p>
              <a:endParaRPr lang="en-US"/>
            </a:p>
          </p:txBody>
        </p:sp>
        <p:sp>
          <p:nvSpPr>
            <p:cNvPr id="378" name="Freeform 37">
              <a:extLst>
                <a:ext uri="{FF2B5EF4-FFF2-40B4-BE49-F238E27FC236}">
                  <a16:creationId xmlns:a16="http://schemas.microsoft.com/office/drawing/2014/main" id="{202C78DF-D842-450B-A87D-E035719E4E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txBody>
            <a:bodyPr/>
            <a:lstStyle/>
            <a:p>
              <a:endParaRPr lang="en-US"/>
            </a:p>
          </p:txBody>
        </p:sp>
        <p:sp>
          <p:nvSpPr>
            <p:cNvPr id="379" name="Freeform 38">
              <a:extLst>
                <a:ext uri="{FF2B5EF4-FFF2-40B4-BE49-F238E27FC236}">
                  <a16:creationId xmlns:a16="http://schemas.microsoft.com/office/drawing/2014/main" id="{A4789F83-2423-47F8-8958-48E477BAE0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txBody>
            <a:bodyPr/>
            <a:lstStyle/>
            <a:p>
              <a:endParaRPr lang="en-US"/>
            </a:p>
          </p:txBody>
        </p:sp>
      </p:grpSp>
      <p:sp>
        <p:nvSpPr>
          <p:cNvPr id="381" name="Rectangle 380">
            <a:extLst>
              <a:ext uri="{FF2B5EF4-FFF2-40B4-BE49-F238E27FC236}">
                <a16:creationId xmlns:a16="http://schemas.microsoft.com/office/drawing/2014/main" id="{2C509E7A-337A-4664-BEC2-03F9BCA0A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037240" y="0"/>
            <a:ext cx="137160" cy="51435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83" name="Freeform 11">
            <a:extLst>
              <a:ext uri="{FF2B5EF4-FFF2-40B4-BE49-F238E27FC236}">
                <a16:creationId xmlns:a16="http://schemas.microsoft.com/office/drawing/2014/main" id="{D9AB99AB-E300-4B19-97C3-9A12EA3C7B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2037240" y="535781"/>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p>
            <a:endParaRPr lang="en-US"/>
          </a:p>
        </p:txBody>
      </p:sp>
      <p:pic>
        <p:nvPicPr>
          <p:cNvPr id="410" name="Picture 314" descr="Close up of heart shaped pages of a book">
            <a:extLst>
              <a:ext uri="{FF2B5EF4-FFF2-40B4-BE49-F238E27FC236}">
                <a16:creationId xmlns:a16="http://schemas.microsoft.com/office/drawing/2014/main" id="{8D79098A-0EB1-D5C6-C269-0544561B1D72}"/>
              </a:ext>
            </a:extLst>
          </p:cNvPr>
          <p:cNvPicPr>
            <a:picLocks noChangeAspect="1"/>
          </p:cNvPicPr>
          <p:nvPr/>
        </p:nvPicPr>
        <p:blipFill rotWithShape="1">
          <a:blip r:embed="rId3"/>
          <a:srcRect l="37107" r="36414"/>
          <a:stretch/>
        </p:blipFill>
        <p:spPr>
          <a:xfrm>
            <a:off x="20" y="1297"/>
            <a:ext cx="2040388" cy="5143500"/>
          </a:xfrm>
          <a:prstGeom prst="rect">
            <a:avLst/>
          </a:prstGeom>
        </p:spPr>
      </p:pic>
      <p:sp>
        <p:nvSpPr>
          <p:cNvPr id="2" name="TextBox 1">
            <a:extLst>
              <a:ext uri="{FF2B5EF4-FFF2-40B4-BE49-F238E27FC236}">
                <a16:creationId xmlns:a16="http://schemas.microsoft.com/office/drawing/2014/main" id="{BAAC2A2C-7827-1358-4537-3B4B298D1B7A}"/>
              </a:ext>
            </a:extLst>
          </p:cNvPr>
          <p:cNvSpPr txBox="1"/>
          <p:nvPr/>
        </p:nvSpPr>
        <p:spPr>
          <a:xfrm>
            <a:off x="3492500" y="1600200"/>
            <a:ext cx="5135958" cy="2833216"/>
          </a:xfrm>
          <a:prstGeom prst="rect">
            <a:avLst/>
          </a:prstGeom>
        </p:spPr>
        <p:txBody>
          <a:bodyPr vert="horz" lIns="91440" tIns="45720" rIns="91440" bIns="45720" rtlCol="0">
            <a:normAutofit/>
          </a:bodyPr>
          <a:lstStyle/>
          <a:p>
            <a:pPr>
              <a:spcBef>
                <a:spcPts val="1000"/>
              </a:spcBef>
              <a:buClr>
                <a:schemeClr val="accent1"/>
              </a:buClr>
              <a:buFont typeface="Wingdings 3" charset="2"/>
              <a:buChar char=""/>
            </a:pPr>
            <a:r>
              <a:rPr lang="en-US" dirty="0">
                <a:solidFill>
                  <a:schemeClr val="tx1">
                    <a:lumMod val="75000"/>
                    <a:lumOff val="25000"/>
                  </a:schemeClr>
                </a:solidFill>
              </a:rPr>
              <a:t>THANK YOU, PROFESSOR    	</a:t>
            </a:r>
          </a:p>
          <a:p>
            <a:pPr>
              <a:spcBef>
                <a:spcPts val="1000"/>
              </a:spcBef>
              <a:buClr>
                <a:schemeClr val="accent1"/>
              </a:buClr>
            </a:pPr>
            <a:r>
              <a:rPr lang="en-US" dirty="0">
                <a:solidFill>
                  <a:schemeClr val="tx1">
                    <a:lumMod val="75000"/>
                    <a:lumOff val="25000"/>
                  </a:schemeClr>
                </a:solidFill>
              </a:rPr>
              <a:t> Mrudula Mukadam</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Shape 77"/>
        <p:cNvGrpSpPr/>
        <p:nvPr/>
      </p:nvGrpSpPr>
      <p:grpSpPr>
        <a:xfrm>
          <a:off x="0" y="0"/>
          <a:ext cx="0" cy="0"/>
          <a:chOff x="0" y="0"/>
          <a:chExt cx="0" cy="0"/>
        </a:xfrm>
      </p:grpSpPr>
      <p:grpSp>
        <p:nvGrpSpPr>
          <p:cNvPr id="85" name="Group 84">
            <a:extLst>
              <a:ext uri="{FF2B5EF4-FFF2-40B4-BE49-F238E27FC236}">
                <a16:creationId xmlns:a16="http://schemas.microsoft.com/office/drawing/2014/main" id="{183CFBA6-CE65-403A-9402-96B75FC8991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 y="171450"/>
            <a:ext cx="2138628" cy="4978966"/>
            <a:chOff x="2487613" y="285750"/>
            <a:chExt cx="2428875" cy="5654676"/>
          </a:xfrm>
        </p:grpSpPr>
        <p:sp>
          <p:nvSpPr>
            <p:cNvPr id="86" name="Freeform 11">
              <a:extLst>
                <a:ext uri="{FF2B5EF4-FFF2-40B4-BE49-F238E27FC236}">
                  <a16:creationId xmlns:a16="http://schemas.microsoft.com/office/drawing/2014/main" id="{59AF335C-09EE-4959-A2C9-B32F3C6C1D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txBody>
            <a:bodyPr/>
            <a:lstStyle/>
            <a:p>
              <a:endParaRPr lang="en-US"/>
            </a:p>
          </p:txBody>
        </p:sp>
        <p:sp>
          <p:nvSpPr>
            <p:cNvPr id="87" name="Freeform 12">
              <a:extLst>
                <a:ext uri="{FF2B5EF4-FFF2-40B4-BE49-F238E27FC236}">
                  <a16:creationId xmlns:a16="http://schemas.microsoft.com/office/drawing/2014/main" id="{94CCE8C7-E8BB-47EB-BBC7-5E8948F89F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txBody>
            <a:bodyPr/>
            <a:lstStyle/>
            <a:p>
              <a:endParaRPr lang="en-US"/>
            </a:p>
          </p:txBody>
        </p:sp>
        <p:sp>
          <p:nvSpPr>
            <p:cNvPr id="88" name="Freeform 13">
              <a:extLst>
                <a:ext uri="{FF2B5EF4-FFF2-40B4-BE49-F238E27FC236}">
                  <a16:creationId xmlns:a16="http://schemas.microsoft.com/office/drawing/2014/main" id="{2665878D-6479-49F4-BD1C-D1BE63CABA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txBody>
            <a:bodyPr/>
            <a:lstStyle/>
            <a:p>
              <a:endParaRPr lang="en-US"/>
            </a:p>
          </p:txBody>
        </p:sp>
        <p:sp>
          <p:nvSpPr>
            <p:cNvPr id="89" name="Freeform 14">
              <a:extLst>
                <a:ext uri="{FF2B5EF4-FFF2-40B4-BE49-F238E27FC236}">
                  <a16:creationId xmlns:a16="http://schemas.microsoft.com/office/drawing/2014/main" id="{C6400AEB-4991-4E07-8599-C36A9E3543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txBody>
            <a:bodyPr/>
            <a:lstStyle/>
            <a:p>
              <a:endParaRPr lang="en-US"/>
            </a:p>
          </p:txBody>
        </p:sp>
        <p:sp>
          <p:nvSpPr>
            <p:cNvPr id="90" name="Freeform 15">
              <a:extLst>
                <a:ext uri="{FF2B5EF4-FFF2-40B4-BE49-F238E27FC236}">
                  <a16:creationId xmlns:a16="http://schemas.microsoft.com/office/drawing/2014/main" id="{0C2AEB7A-70D9-4DE7-B97A-0325DBC9F2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txBody>
            <a:bodyPr/>
            <a:lstStyle/>
            <a:p>
              <a:endParaRPr lang="en-US"/>
            </a:p>
          </p:txBody>
        </p:sp>
        <p:sp>
          <p:nvSpPr>
            <p:cNvPr id="91" name="Freeform 16">
              <a:extLst>
                <a:ext uri="{FF2B5EF4-FFF2-40B4-BE49-F238E27FC236}">
                  <a16:creationId xmlns:a16="http://schemas.microsoft.com/office/drawing/2014/main" id="{FC03DDD2-9CC7-40B7-A632-50BF3E3F6A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txBody>
            <a:bodyPr/>
            <a:lstStyle/>
            <a:p>
              <a:endParaRPr lang="en-US"/>
            </a:p>
          </p:txBody>
        </p:sp>
        <p:sp>
          <p:nvSpPr>
            <p:cNvPr id="92" name="Freeform 17">
              <a:extLst>
                <a:ext uri="{FF2B5EF4-FFF2-40B4-BE49-F238E27FC236}">
                  <a16:creationId xmlns:a16="http://schemas.microsoft.com/office/drawing/2014/main" id="{7F0B3262-F0EC-44D3-AA37-9552D248C7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txBody>
            <a:bodyPr/>
            <a:lstStyle/>
            <a:p>
              <a:endParaRPr lang="en-US"/>
            </a:p>
          </p:txBody>
        </p:sp>
        <p:sp>
          <p:nvSpPr>
            <p:cNvPr id="93" name="Freeform 18">
              <a:extLst>
                <a:ext uri="{FF2B5EF4-FFF2-40B4-BE49-F238E27FC236}">
                  <a16:creationId xmlns:a16="http://schemas.microsoft.com/office/drawing/2014/main" id="{1839BD80-9BF2-49B4-BB03-B5AAB359BF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txBody>
            <a:bodyPr/>
            <a:lstStyle/>
            <a:p>
              <a:endParaRPr lang="en-US"/>
            </a:p>
          </p:txBody>
        </p:sp>
        <p:sp>
          <p:nvSpPr>
            <p:cNvPr id="94" name="Freeform 19">
              <a:extLst>
                <a:ext uri="{FF2B5EF4-FFF2-40B4-BE49-F238E27FC236}">
                  <a16:creationId xmlns:a16="http://schemas.microsoft.com/office/drawing/2014/main" id="{BDC00C45-9216-4702-A31A-391B1D89C4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txBody>
            <a:bodyPr/>
            <a:lstStyle/>
            <a:p>
              <a:endParaRPr lang="en-US"/>
            </a:p>
          </p:txBody>
        </p:sp>
        <p:sp>
          <p:nvSpPr>
            <p:cNvPr id="95" name="Freeform 20">
              <a:extLst>
                <a:ext uri="{FF2B5EF4-FFF2-40B4-BE49-F238E27FC236}">
                  <a16:creationId xmlns:a16="http://schemas.microsoft.com/office/drawing/2014/main" id="{5FB0F70F-34B9-4938-B487-312A0BF0E0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txBody>
            <a:bodyPr/>
            <a:lstStyle/>
            <a:p>
              <a:endParaRPr lang="en-US"/>
            </a:p>
          </p:txBody>
        </p:sp>
        <p:sp>
          <p:nvSpPr>
            <p:cNvPr id="96" name="Freeform 21">
              <a:extLst>
                <a:ext uri="{FF2B5EF4-FFF2-40B4-BE49-F238E27FC236}">
                  <a16:creationId xmlns:a16="http://schemas.microsoft.com/office/drawing/2014/main" id="{791D1EE1-5A08-47A7-8D44-0940DEF5B4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txBody>
            <a:bodyPr/>
            <a:lstStyle/>
            <a:p>
              <a:endParaRPr lang="en-US"/>
            </a:p>
          </p:txBody>
        </p:sp>
        <p:sp>
          <p:nvSpPr>
            <p:cNvPr id="97" name="Freeform 22">
              <a:extLst>
                <a:ext uri="{FF2B5EF4-FFF2-40B4-BE49-F238E27FC236}">
                  <a16:creationId xmlns:a16="http://schemas.microsoft.com/office/drawing/2014/main" id="{E04F3404-E41A-43F9-AC45-52EB0874B4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txBody>
            <a:bodyPr/>
            <a:lstStyle/>
            <a:p>
              <a:endParaRPr lang="en-US"/>
            </a:p>
          </p:txBody>
        </p:sp>
      </p:grpSp>
      <p:grpSp>
        <p:nvGrpSpPr>
          <p:cNvPr id="99" name="Group 98">
            <a:extLst>
              <a:ext uri="{FF2B5EF4-FFF2-40B4-BE49-F238E27FC236}">
                <a16:creationId xmlns:a16="http://schemas.microsoft.com/office/drawing/2014/main" id="{C1BC7BDB-967A-4559-AA14-041BCB872DF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0412" y="-589"/>
            <a:ext cx="1767505" cy="5140529"/>
            <a:chOff x="6627813" y="194833"/>
            <a:chExt cx="1952625" cy="5678918"/>
          </a:xfrm>
        </p:grpSpPr>
        <p:sp>
          <p:nvSpPr>
            <p:cNvPr id="100" name="Freeform 27">
              <a:extLst>
                <a:ext uri="{FF2B5EF4-FFF2-40B4-BE49-F238E27FC236}">
                  <a16:creationId xmlns:a16="http://schemas.microsoft.com/office/drawing/2014/main" id="{A39F46EA-3E4A-46CA-BCB8-CA695ED3F4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txBody>
            <a:bodyPr/>
            <a:lstStyle/>
            <a:p>
              <a:endParaRPr lang="en-US"/>
            </a:p>
          </p:txBody>
        </p:sp>
        <p:sp>
          <p:nvSpPr>
            <p:cNvPr id="101" name="Freeform 28">
              <a:extLst>
                <a:ext uri="{FF2B5EF4-FFF2-40B4-BE49-F238E27FC236}">
                  <a16:creationId xmlns:a16="http://schemas.microsoft.com/office/drawing/2014/main" id="{491A4A32-7F8C-4CA7-9281-9761F03571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txBody>
            <a:bodyPr/>
            <a:lstStyle/>
            <a:p>
              <a:endParaRPr lang="en-US"/>
            </a:p>
          </p:txBody>
        </p:sp>
        <p:sp>
          <p:nvSpPr>
            <p:cNvPr id="102" name="Freeform 29">
              <a:extLst>
                <a:ext uri="{FF2B5EF4-FFF2-40B4-BE49-F238E27FC236}">
                  <a16:creationId xmlns:a16="http://schemas.microsoft.com/office/drawing/2014/main" id="{46B02D76-3CD9-4DF5-A3AD-793E7204E0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txBody>
            <a:bodyPr/>
            <a:lstStyle/>
            <a:p>
              <a:endParaRPr lang="en-US"/>
            </a:p>
          </p:txBody>
        </p:sp>
        <p:sp>
          <p:nvSpPr>
            <p:cNvPr id="103" name="Freeform 30">
              <a:extLst>
                <a:ext uri="{FF2B5EF4-FFF2-40B4-BE49-F238E27FC236}">
                  <a16:creationId xmlns:a16="http://schemas.microsoft.com/office/drawing/2014/main" id="{E579A2FB-E98B-4144-9D52-3A72BD8D1B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txBody>
            <a:bodyPr/>
            <a:lstStyle/>
            <a:p>
              <a:endParaRPr lang="en-US"/>
            </a:p>
          </p:txBody>
        </p:sp>
        <p:sp>
          <p:nvSpPr>
            <p:cNvPr id="104" name="Freeform 31">
              <a:extLst>
                <a:ext uri="{FF2B5EF4-FFF2-40B4-BE49-F238E27FC236}">
                  <a16:creationId xmlns:a16="http://schemas.microsoft.com/office/drawing/2014/main" id="{65E500DD-EB71-44B5-A2FA-88E9964357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txBody>
            <a:bodyPr/>
            <a:lstStyle/>
            <a:p>
              <a:endParaRPr lang="en-US"/>
            </a:p>
          </p:txBody>
        </p:sp>
        <p:sp>
          <p:nvSpPr>
            <p:cNvPr id="105" name="Freeform 32">
              <a:extLst>
                <a:ext uri="{FF2B5EF4-FFF2-40B4-BE49-F238E27FC236}">
                  <a16:creationId xmlns:a16="http://schemas.microsoft.com/office/drawing/2014/main" id="{04D6AAD6-45AE-454A-9206-8B90E8A264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txBody>
            <a:bodyPr/>
            <a:lstStyle/>
            <a:p>
              <a:endParaRPr lang="en-US"/>
            </a:p>
          </p:txBody>
        </p:sp>
        <p:sp>
          <p:nvSpPr>
            <p:cNvPr id="106" name="Freeform 33">
              <a:extLst>
                <a:ext uri="{FF2B5EF4-FFF2-40B4-BE49-F238E27FC236}">
                  <a16:creationId xmlns:a16="http://schemas.microsoft.com/office/drawing/2014/main" id="{F7399B13-8510-45F6-98C4-0F14C0B378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txBody>
            <a:bodyPr/>
            <a:lstStyle/>
            <a:p>
              <a:endParaRPr lang="en-US"/>
            </a:p>
          </p:txBody>
        </p:sp>
        <p:sp>
          <p:nvSpPr>
            <p:cNvPr id="107" name="Freeform 34">
              <a:extLst>
                <a:ext uri="{FF2B5EF4-FFF2-40B4-BE49-F238E27FC236}">
                  <a16:creationId xmlns:a16="http://schemas.microsoft.com/office/drawing/2014/main" id="{CA595445-6A38-4465-9A5D-9705388D93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txBody>
            <a:bodyPr/>
            <a:lstStyle/>
            <a:p>
              <a:endParaRPr lang="en-US"/>
            </a:p>
          </p:txBody>
        </p:sp>
        <p:sp>
          <p:nvSpPr>
            <p:cNvPr id="108" name="Freeform 35">
              <a:extLst>
                <a:ext uri="{FF2B5EF4-FFF2-40B4-BE49-F238E27FC236}">
                  <a16:creationId xmlns:a16="http://schemas.microsoft.com/office/drawing/2014/main" id="{21D40BAF-4AE0-46F4-BD65-057F0DC668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txBody>
            <a:bodyPr/>
            <a:lstStyle/>
            <a:p>
              <a:endParaRPr lang="en-US"/>
            </a:p>
          </p:txBody>
        </p:sp>
        <p:sp>
          <p:nvSpPr>
            <p:cNvPr id="109" name="Freeform 36">
              <a:extLst>
                <a:ext uri="{FF2B5EF4-FFF2-40B4-BE49-F238E27FC236}">
                  <a16:creationId xmlns:a16="http://schemas.microsoft.com/office/drawing/2014/main" id="{B17F2D73-16DF-4138-B72D-E5B204717A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txBody>
            <a:bodyPr/>
            <a:lstStyle/>
            <a:p>
              <a:endParaRPr lang="en-US"/>
            </a:p>
          </p:txBody>
        </p:sp>
        <p:sp>
          <p:nvSpPr>
            <p:cNvPr id="110" name="Freeform 37">
              <a:extLst>
                <a:ext uri="{FF2B5EF4-FFF2-40B4-BE49-F238E27FC236}">
                  <a16:creationId xmlns:a16="http://schemas.microsoft.com/office/drawing/2014/main" id="{DB8ABBC2-6C0C-4F6E-97EB-55B3B7B2F3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txBody>
            <a:bodyPr/>
            <a:lstStyle/>
            <a:p>
              <a:endParaRPr lang="en-US"/>
            </a:p>
          </p:txBody>
        </p:sp>
        <p:sp>
          <p:nvSpPr>
            <p:cNvPr id="111" name="Freeform 38">
              <a:extLst>
                <a:ext uri="{FF2B5EF4-FFF2-40B4-BE49-F238E27FC236}">
                  <a16:creationId xmlns:a16="http://schemas.microsoft.com/office/drawing/2014/main" id="{7A49885E-6B05-41B6-B47F-9D24456FE7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txBody>
            <a:bodyPr/>
            <a:lstStyle/>
            <a:p>
              <a:endParaRPr lang="en-US"/>
            </a:p>
          </p:txBody>
        </p:sp>
      </p:grpSp>
      <p:sp>
        <p:nvSpPr>
          <p:cNvPr id="113" name="Rectangle 112">
            <a:extLst>
              <a:ext uri="{FF2B5EF4-FFF2-40B4-BE49-F238E27FC236}">
                <a16:creationId xmlns:a16="http://schemas.microsoft.com/office/drawing/2014/main" id="{BDADA868-08FE-425A-AEF9-B622F93730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37160" cy="51435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15" name="Freeform 11">
            <a:extLst>
              <a:ext uri="{FF2B5EF4-FFF2-40B4-BE49-F238E27FC236}">
                <a16:creationId xmlns:a16="http://schemas.microsoft.com/office/drawing/2014/main" id="{4AE17B7F-6C2F-42A9-946F-8FF49617D1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3141" y="535781"/>
            <a:ext cx="1191394"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p>
            <a:endParaRPr lang="en-US"/>
          </a:p>
        </p:txBody>
      </p:sp>
      <p:sp>
        <p:nvSpPr>
          <p:cNvPr id="117" name="Rectangle 116">
            <a:extLst>
              <a:ext uri="{FF2B5EF4-FFF2-40B4-BE49-F238E27FC236}">
                <a16:creationId xmlns:a16="http://schemas.microsoft.com/office/drawing/2014/main" id="{F966DD2F-FBF5-41CE-A3F4-565352D95D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Google Shape;78;p15"/>
          <p:cNvSpPr txBox="1">
            <a:spLocks noGrp="1"/>
          </p:cNvSpPr>
          <p:nvPr>
            <p:ph type="title"/>
          </p:nvPr>
        </p:nvSpPr>
        <p:spPr>
          <a:xfrm>
            <a:off x="1346172" y="468082"/>
            <a:ext cx="7284749" cy="960668"/>
          </a:xfrm>
          <a:prstGeom prst="rect">
            <a:avLst/>
          </a:prstGeom>
        </p:spPr>
        <p:txBody>
          <a:bodyPr spcFirstLastPara="1" vert="horz" lIns="91440" tIns="45720" rIns="91440" bIns="45720" rtlCol="0" anchor="t" anchorCtr="0">
            <a:normAutofit/>
          </a:bodyPr>
          <a:lstStyle/>
          <a:p>
            <a:pPr marL="0" lvl="0" indent="0" defTabSz="457200">
              <a:spcBef>
                <a:spcPct val="0"/>
              </a:spcBef>
              <a:spcAft>
                <a:spcPts val="0"/>
              </a:spcAft>
            </a:pPr>
            <a:r>
              <a:rPr lang="en-US" sz="3600"/>
              <a:t>Technologies Used</a:t>
            </a:r>
          </a:p>
          <a:p>
            <a:pPr marL="0" lvl="0" indent="0" defTabSz="457200">
              <a:spcBef>
                <a:spcPct val="0"/>
              </a:spcBef>
              <a:spcAft>
                <a:spcPts val="0"/>
              </a:spcAft>
            </a:pPr>
            <a:endParaRPr lang="en-US" sz="3600"/>
          </a:p>
        </p:txBody>
      </p:sp>
      <p:sp>
        <p:nvSpPr>
          <p:cNvPr id="119" name="Rectangle 118">
            <a:extLst>
              <a:ext uri="{FF2B5EF4-FFF2-40B4-BE49-F238E27FC236}">
                <a16:creationId xmlns:a16="http://schemas.microsoft.com/office/drawing/2014/main" id="{F46FCE2B-F2D2-466E-B0AA-8E341DB498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37160" cy="51435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21" name="Freeform 11">
            <a:extLst>
              <a:ext uri="{FF2B5EF4-FFF2-40B4-BE49-F238E27FC236}">
                <a16:creationId xmlns:a16="http://schemas.microsoft.com/office/drawing/2014/main" id="{2BD31C98-199A-4722-A1A5-4393A43E74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3141" y="535781"/>
            <a:ext cx="1191394"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p>
            <a:endParaRPr lang="en-US"/>
          </a:p>
        </p:txBody>
      </p:sp>
      <p:graphicFrame>
        <p:nvGraphicFramePr>
          <p:cNvPr id="81" name="Google Shape;79;p15">
            <a:extLst>
              <a:ext uri="{FF2B5EF4-FFF2-40B4-BE49-F238E27FC236}">
                <a16:creationId xmlns:a16="http://schemas.microsoft.com/office/drawing/2014/main" id="{34960CA6-1193-06A5-D6A6-BF3F9FBA2BA6}"/>
              </a:ext>
            </a:extLst>
          </p:cNvPr>
          <p:cNvGraphicFramePr/>
          <p:nvPr>
            <p:extLst>
              <p:ext uri="{D42A27DB-BD31-4B8C-83A1-F6EECF244321}">
                <p14:modId xmlns:p14="http://schemas.microsoft.com/office/powerpoint/2010/main" val="503843833"/>
              </p:ext>
            </p:extLst>
          </p:nvPr>
        </p:nvGraphicFramePr>
        <p:xfrm>
          <a:off x="1346172" y="1667237"/>
          <a:ext cx="6740553" cy="27404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Shape 77"/>
        <p:cNvGrpSpPr/>
        <p:nvPr/>
      </p:nvGrpSpPr>
      <p:grpSpPr>
        <a:xfrm>
          <a:off x="0" y="0"/>
          <a:ext cx="0" cy="0"/>
          <a:chOff x="0" y="0"/>
          <a:chExt cx="0" cy="0"/>
        </a:xfrm>
      </p:grpSpPr>
      <p:grpSp>
        <p:nvGrpSpPr>
          <p:cNvPr id="85" name="Group 84">
            <a:extLst>
              <a:ext uri="{FF2B5EF4-FFF2-40B4-BE49-F238E27FC236}">
                <a16:creationId xmlns:a16="http://schemas.microsoft.com/office/drawing/2014/main" id="{183CFBA6-CE65-403A-9402-96B75FC8991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 y="171450"/>
            <a:ext cx="2138628" cy="4978966"/>
            <a:chOff x="2487613" y="285750"/>
            <a:chExt cx="2428875" cy="5654676"/>
          </a:xfrm>
        </p:grpSpPr>
        <p:sp>
          <p:nvSpPr>
            <p:cNvPr id="86" name="Freeform 11">
              <a:extLst>
                <a:ext uri="{FF2B5EF4-FFF2-40B4-BE49-F238E27FC236}">
                  <a16:creationId xmlns:a16="http://schemas.microsoft.com/office/drawing/2014/main" id="{59AF335C-09EE-4959-A2C9-B32F3C6C1D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txBody>
            <a:bodyPr/>
            <a:lstStyle/>
            <a:p>
              <a:endParaRPr lang="en-US"/>
            </a:p>
          </p:txBody>
        </p:sp>
        <p:sp>
          <p:nvSpPr>
            <p:cNvPr id="87" name="Freeform 12">
              <a:extLst>
                <a:ext uri="{FF2B5EF4-FFF2-40B4-BE49-F238E27FC236}">
                  <a16:creationId xmlns:a16="http://schemas.microsoft.com/office/drawing/2014/main" id="{94CCE8C7-E8BB-47EB-BBC7-5E8948F89F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txBody>
            <a:bodyPr/>
            <a:lstStyle/>
            <a:p>
              <a:endParaRPr lang="en-US"/>
            </a:p>
          </p:txBody>
        </p:sp>
        <p:sp>
          <p:nvSpPr>
            <p:cNvPr id="88" name="Freeform 13">
              <a:extLst>
                <a:ext uri="{FF2B5EF4-FFF2-40B4-BE49-F238E27FC236}">
                  <a16:creationId xmlns:a16="http://schemas.microsoft.com/office/drawing/2014/main" id="{2665878D-6479-49F4-BD1C-D1BE63CABA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txBody>
            <a:bodyPr/>
            <a:lstStyle/>
            <a:p>
              <a:endParaRPr lang="en-US"/>
            </a:p>
          </p:txBody>
        </p:sp>
        <p:sp>
          <p:nvSpPr>
            <p:cNvPr id="89" name="Freeform 14">
              <a:extLst>
                <a:ext uri="{FF2B5EF4-FFF2-40B4-BE49-F238E27FC236}">
                  <a16:creationId xmlns:a16="http://schemas.microsoft.com/office/drawing/2014/main" id="{C6400AEB-4991-4E07-8599-C36A9E3543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txBody>
            <a:bodyPr/>
            <a:lstStyle/>
            <a:p>
              <a:endParaRPr lang="en-US"/>
            </a:p>
          </p:txBody>
        </p:sp>
        <p:sp>
          <p:nvSpPr>
            <p:cNvPr id="90" name="Freeform 15">
              <a:extLst>
                <a:ext uri="{FF2B5EF4-FFF2-40B4-BE49-F238E27FC236}">
                  <a16:creationId xmlns:a16="http://schemas.microsoft.com/office/drawing/2014/main" id="{0C2AEB7A-70D9-4DE7-B97A-0325DBC9F2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txBody>
            <a:bodyPr/>
            <a:lstStyle/>
            <a:p>
              <a:endParaRPr lang="en-US"/>
            </a:p>
          </p:txBody>
        </p:sp>
        <p:sp>
          <p:nvSpPr>
            <p:cNvPr id="91" name="Freeform 16">
              <a:extLst>
                <a:ext uri="{FF2B5EF4-FFF2-40B4-BE49-F238E27FC236}">
                  <a16:creationId xmlns:a16="http://schemas.microsoft.com/office/drawing/2014/main" id="{FC03DDD2-9CC7-40B7-A632-50BF3E3F6A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txBody>
            <a:bodyPr/>
            <a:lstStyle/>
            <a:p>
              <a:endParaRPr lang="en-US"/>
            </a:p>
          </p:txBody>
        </p:sp>
        <p:sp>
          <p:nvSpPr>
            <p:cNvPr id="92" name="Freeform 17">
              <a:extLst>
                <a:ext uri="{FF2B5EF4-FFF2-40B4-BE49-F238E27FC236}">
                  <a16:creationId xmlns:a16="http://schemas.microsoft.com/office/drawing/2014/main" id="{7F0B3262-F0EC-44D3-AA37-9552D248C7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txBody>
            <a:bodyPr/>
            <a:lstStyle/>
            <a:p>
              <a:endParaRPr lang="en-US"/>
            </a:p>
          </p:txBody>
        </p:sp>
        <p:sp>
          <p:nvSpPr>
            <p:cNvPr id="93" name="Freeform 18">
              <a:extLst>
                <a:ext uri="{FF2B5EF4-FFF2-40B4-BE49-F238E27FC236}">
                  <a16:creationId xmlns:a16="http://schemas.microsoft.com/office/drawing/2014/main" id="{1839BD80-9BF2-49B4-BB03-B5AAB359BF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txBody>
            <a:bodyPr/>
            <a:lstStyle/>
            <a:p>
              <a:endParaRPr lang="en-US"/>
            </a:p>
          </p:txBody>
        </p:sp>
        <p:sp>
          <p:nvSpPr>
            <p:cNvPr id="94" name="Freeform 19">
              <a:extLst>
                <a:ext uri="{FF2B5EF4-FFF2-40B4-BE49-F238E27FC236}">
                  <a16:creationId xmlns:a16="http://schemas.microsoft.com/office/drawing/2014/main" id="{BDC00C45-9216-4702-A31A-391B1D89C4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txBody>
            <a:bodyPr/>
            <a:lstStyle/>
            <a:p>
              <a:endParaRPr lang="en-US"/>
            </a:p>
          </p:txBody>
        </p:sp>
        <p:sp>
          <p:nvSpPr>
            <p:cNvPr id="95" name="Freeform 20">
              <a:extLst>
                <a:ext uri="{FF2B5EF4-FFF2-40B4-BE49-F238E27FC236}">
                  <a16:creationId xmlns:a16="http://schemas.microsoft.com/office/drawing/2014/main" id="{5FB0F70F-34B9-4938-B487-312A0BF0E0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txBody>
            <a:bodyPr/>
            <a:lstStyle/>
            <a:p>
              <a:endParaRPr lang="en-US"/>
            </a:p>
          </p:txBody>
        </p:sp>
        <p:sp>
          <p:nvSpPr>
            <p:cNvPr id="96" name="Freeform 21">
              <a:extLst>
                <a:ext uri="{FF2B5EF4-FFF2-40B4-BE49-F238E27FC236}">
                  <a16:creationId xmlns:a16="http://schemas.microsoft.com/office/drawing/2014/main" id="{791D1EE1-5A08-47A7-8D44-0940DEF5B4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txBody>
            <a:bodyPr/>
            <a:lstStyle/>
            <a:p>
              <a:endParaRPr lang="en-US"/>
            </a:p>
          </p:txBody>
        </p:sp>
        <p:sp>
          <p:nvSpPr>
            <p:cNvPr id="97" name="Freeform 22">
              <a:extLst>
                <a:ext uri="{FF2B5EF4-FFF2-40B4-BE49-F238E27FC236}">
                  <a16:creationId xmlns:a16="http://schemas.microsoft.com/office/drawing/2014/main" id="{E04F3404-E41A-43F9-AC45-52EB0874B4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txBody>
            <a:bodyPr/>
            <a:lstStyle/>
            <a:p>
              <a:endParaRPr lang="en-US"/>
            </a:p>
          </p:txBody>
        </p:sp>
      </p:grpSp>
      <p:grpSp>
        <p:nvGrpSpPr>
          <p:cNvPr id="99" name="Group 98">
            <a:extLst>
              <a:ext uri="{FF2B5EF4-FFF2-40B4-BE49-F238E27FC236}">
                <a16:creationId xmlns:a16="http://schemas.microsoft.com/office/drawing/2014/main" id="{C1BC7BDB-967A-4559-AA14-041BCB872DF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0412" y="-589"/>
            <a:ext cx="1767505" cy="5140529"/>
            <a:chOff x="6627813" y="194833"/>
            <a:chExt cx="1952625" cy="5678918"/>
          </a:xfrm>
        </p:grpSpPr>
        <p:sp>
          <p:nvSpPr>
            <p:cNvPr id="100" name="Freeform 27">
              <a:extLst>
                <a:ext uri="{FF2B5EF4-FFF2-40B4-BE49-F238E27FC236}">
                  <a16:creationId xmlns:a16="http://schemas.microsoft.com/office/drawing/2014/main" id="{A39F46EA-3E4A-46CA-BCB8-CA695ED3F4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txBody>
            <a:bodyPr/>
            <a:lstStyle/>
            <a:p>
              <a:endParaRPr lang="en-US"/>
            </a:p>
          </p:txBody>
        </p:sp>
        <p:sp>
          <p:nvSpPr>
            <p:cNvPr id="101" name="Freeform 28">
              <a:extLst>
                <a:ext uri="{FF2B5EF4-FFF2-40B4-BE49-F238E27FC236}">
                  <a16:creationId xmlns:a16="http://schemas.microsoft.com/office/drawing/2014/main" id="{491A4A32-7F8C-4CA7-9281-9761F03571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txBody>
            <a:bodyPr/>
            <a:lstStyle/>
            <a:p>
              <a:endParaRPr lang="en-US"/>
            </a:p>
          </p:txBody>
        </p:sp>
        <p:sp>
          <p:nvSpPr>
            <p:cNvPr id="102" name="Freeform 29">
              <a:extLst>
                <a:ext uri="{FF2B5EF4-FFF2-40B4-BE49-F238E27FC236}">
                  <a16:creationId xmlns:a16="http://schemas.microsoft.com/office/drawing/2014/main" id="{46B02D76-3CD9-4DF5-A3AD-793E7204E0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txBody>
            <a:bodyPr/>
            <a:lstStyle/>
            <a:p>
              <a:endParaRPr lang="en-US"/>
            </a:p>
          </p:txBody>
        </p:sp>
        <p:sp>
          <p:nvSpPr>
            <p:cNvPr id="103" name="Freeform 30">
              <a:extLst>
                <a:ext uri="{FF2B5EF4-FFF2-40B4-BE49-F238E27FC236}">
                  <a16:creationId xmlns:a16="http://schemas.microsoft.com/office/drawing/2014/main" id="{E579A2FB-E98B-4144-9D52-3A72BD8D1B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txBody>
            <a:bodyPr/>
            <a:lstStyle/>
            <a:p>
              <a:endParaRPr lang="en-US"/>
            </a:p>
          </p:txBody>
        </p:sp>
        <p:sp>
          <p:nvSpPr>
            <p:cNvPr id="104" name="Freeform 31">
              <a:extLst>
                <a:ext uri="{FF2B5EF4-FFF2-40B4-BE49-F238E27FC236}">
                  <a16:creationId xmlns:a16="http://schemas.microsoft.com/office/drawing/2014/main" id="{65E500DD-EB71-44B5-A2FA-88E9964357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txBody>
            <a:bodyPr/>
            <a:lstStyle/>
            <a:p>
              <a:endParaRPr lang="en-US"/>
            </a:p>
          </p:txBody>
        </p:sp>
        <p:sp>
          <p:nvSpPr>
            <p:cNvPr id="105" name="Freeform 32">
              <a:extLst>
                <a:ext uri="{FF2B5EF4-FFF2-40B4-BE49-F238E27FC236}">
                  <a16:creationId xmlns:a16="http://schemas.microsoft.com/office/drawing/2014/main" id="{04D6AAD6-45AE-454A-9206-8B90E8A264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txBody>
            <a:bodyPr/>
            <a:lstStyle/>
            <a:p>
              <a:endParaRPr lang="en-US"/>
            </a:p>
          </p:txBody>
        </p:sp>
        <p:sp>
          <p:nvSpPr>
            <p:cNvPr id="106" name="Freeform 33">
              <a:extLst>
                <a:ext uri="{FF2B5EF4-FFF2-40B4-BE49-F238E27FC236}">
                  <a16:creationId xmlns:a16="http://schemas.microsoft.com/office/drawing/2014/main" id="{F7399B13-8510-45F6-98C4-0F14C0B378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txBody>
            <a:bodyPr/>
            <a:lstStyle/>
            <a:p>
              <a:endParaRPr lang="en-US"/>
            </a:p>
          </p:txBody>
        </p:sp>
        <p:sp>
          <p:nvSpPr>
            <p:cNvPr id="107" name="Freeform 34">
              <a:extLst>
                <a:ext uri="{FF2B5EF4-FFF2-40B4-BE49-F238E27FC236}">
                  <a16:creationId xmlns:a16="http://schemas.microsoft.com/office/drawing/2014/main" id="{CA595445-6A38-4465-9A5D-9705388D93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txBody>
            <a:bodyPr/>
            <a:lstStyle/>
            <a:p>
              <a:endParaRPr lang="en-US"/>
            </a:p>
          </p:txBody>
        </p:sp>
        <p:sp>
          <p:nvSpPr>
            <p:cNvPr id="108" name="Freeform 35">
              <a:extLst>
                <a:ext uri="{FF2B5EF4-FFF2-40B4-BE49-F238E27FC236}">
                  <a16:creationId xmlns:a16="http://schemas.microsoft.com/office/drawing/2014/main" id="{21D40BAF-4AE0-46F4-BD65-057F0DC668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txBody>
            <a:bodyPr/>
            <a:lstStyle/>
            <a:p>
              <a:endParaRPr lang="en-US"/>
            </a:p>
          </p:txBody>
        </p:sp>
        <p:sp>
          <p:nvSpPr>
            <p:cNvPr id="109" name="Freeform 36">
              <a:extLst>
                <a:ext uri="{FF2B5EF4-FFF2-40B4-BE49-F238E27FC236}">
                  <a16:creationId xmlns:a16="http://schemas.microsoft.com/office/drawing/2014/main" id="{B17F2D73-16DF-4138-B72D-E5B204717A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txBody>
            <a:bodyPr/>
            <a:lstStyle/>
            <a:p>
              <a:endParaRPr lang="en-US"/>
            </a:p>
          </p:txBody>
        </p:sp>
        <p:sp>
          <p:nvSpPr>
            <p:cNvPr id="110" name="Freeform 37">
              <a:extLst>
                <a:ext uri="{FF2B5EF4-FFF2-40B4-BE49-F238E27FC236}">
                  <a16:creationId xmlns:a16="http://schemas.microsoft.com/office/drawing/2014/main" id="{DB8ABBC2-6C0C-4F6E-97EB-55B3B7B2F3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txBody>
            <a:bodyPr/>
            <a:lstStyle/>
            <a:p>
              <a:endParaRPr lang="en-US"/>
            </a:p>
          </p:txBody>
        </p:sp>
        <p:sp>
          <p:nvSpPr>
            <p:cNvPr id="111" name="Freeform 38">
              <a:extLst>
                <a:ext uri="{FF2B5EF4-FFF2-40B4-BE49-F238E27FC236}">
                  <a16:creationId xmlns:a16="http://schemas.microsoft.com/office/drawing/2014/main" id="{7A49885E-6B05-41B6-B47F-9D24456FE7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txBody>
            <a:bodyPr/>
            <a:lstStyle/>
            <a:p>
              <a:endParaRPr lang="en-US"/>
            </a:p>
          </p:txBody>
        </p:sp>
      </p:grpSp>
      <p:sp>
        <p:nvSpPr>
          <p:cNvPr id="113" name="Rectangle 112">
            <a:extLst>
              <a:ext uri="{FF2B5EF4-FFF2-40B4-BE49-F238E27FC236}">
                <a16:creationId xmlns:a16="http://schemas.microsoft.com/office/drawing/2014/main" id="{BDADA868-08FE-425A-AEF9-B622F93730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37160" cy="51435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15" name="Freeform 11">
            <a:extLst>
              <a:ext uri="{FF2B5EF4-FFF2-40B4-BE49-F238E27FC236}">
                <a16:creationId xmlns:a16="http://schemas.microsoft.com/office/drawing/2014/main" id="{4AE17B7F-6C2F-42A9-946F-8FF49617D1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3141" y="535781"/>
            <a:ext cx="1191394"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p>
            <a:endParaRPr lang="en-US"/>
          </a:p>
        </p:txBody>
      </p:sp>
      <p:sp>
        <p:nvSpPr>
          <p:cNvPr id="117" name="Rectangle 116">
            <a:extLst>
              <a:ext uri="{FF2B5EF4-FFF2-40B4-BE49-F238E27FC236}">
                <a16:creationId xmlns:a16="http://schemas.microsoft.com/office/drawing/2014/main" id="{F966DD2F-FBF5-41CE-A3F4-565352D95D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Google Shape;78;p15"/>
          <p:cNvSpPr txBox="1">
            <a:spLocks noGrp="1"/>
          </p:cNvSpPr>
          <p:nvPr>
            <p:ph type="title"/>
          </p:nvPr>
        </p:nvSpPr>
        <p:spPr>
          <a:xfrm>
            <a:off x="1346172" y="468082"/>
            <a:ext cx="7284749" cy="960668"/>
          </a:xfrm>
          <a:prstGeom prst="rect">
            <a:avLst/>
          </a:prstGeom>
        </p:spPr>
        <p:txBody>
          <a:bodyPr spcFirstLastPara="1" vert="horz" lIns="91440" tIns="45720" rIns="91440" bIns="45720" rtlCol="0" anchor="t" anchorCtr="0">
            <a:normAutofit/>
          </a:bodyPr>
          <a:lstStyle/>
          <a:p>
            <a:pPr marL="0" lvl="0" indent="0" defTabSz="457200">
              <a:spcBef>
                <a:spcPct val="0"/>
              </a:spcBef>
              <a:spcAft>
                <a:spcPts val="0"/>
              </a:spcAft>
            </a:pPr>
            <a:r>
              <a:rPr lang="en-US" sz="3600"/>
              <a:t>NOTES</a:t>
            </a:r>
          </a:p>
        </p:txBody>
      </p:sp>
      <p:sp>
        <p:nvSpPr>
          <p:cNvPr id="119" name="Rectangle 118">
            <a:extLst>
              <a:ext uri="{FF2B5EF4-FFF2-40B4-BE49-F238E27FC236}">
                <a16:creationId xmlns:a16="http://schemas.microsoft.com/office/drawing/2014/main" id="{F46FCE2B-F2D2-466E-B0AA-8E341DB498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37160" cy="51435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21" name="Freeform 11">
            <a:extLst>
              <a:ext uri="{FF2B5EF4-FFF2-40B4-BE49-F238E27FC236}">
                <a16:creationId xmlns:a16="http://schemas.microsoft.com/office/drawing/2014/main" id="{2BD31C98-199A-4722-A1A5-4393A43E74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3141" y="535781"/>
            <a:ext cx="1191394"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p>
            <a:endParaRPr lang="en-US"/>
          </a:p>
        </p:txBody>
      </p:sp>
      <p:graphicFrame>
        <p:nvGraphicFramePr>
          <p:cNvPr id="81" name="Google Shape;79;p15">
            <a:extLst>
              <a:ext uri="{FF2B5EF4-FFF2-40B4-BE49-F238E27FC236}">
                <a16:creationId xmlns:a16="http://schemas.microsoft.com/office/drawing/2014/main" id="{637726BB-BA7B-A2BC-8FAE-F4AB4369E9AE}"/>
              </a:ext>
            </a:extLst>
          </p:cNvPr>
          <p:cNvGraphicFramePr/>
          <p:nvPr>
            <p:extLst>
              <p:ext uri="{D42A27DB-BD31-4B8C-83A1-F6EECF244321}">
                <p14:modId xmlns:p14="http://schemas.microsoft.com/office/powerpoint/2010/main" val="4028896361"/>
              </p:ext>
            </p:extLst>
          </p:nvPr>
        </p:nvGraphicFramePr>
        <p:xfrm>
          <a:off x="1346172" y="1667237"/>
          <a:ext cx="6740553" cy="27404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634675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Shape 83"/>
        <p:cNvGrpSpPr/>
        <p:nvPr/>
      </p:nvGrpSpPr>
      <p:grpSpPr>
        <a:xfrm>
          <a:off x="0" y="0"/>
          <a:ext cx="0" cy="0"/>
          <a:chOff x="0" y="0"/>
          <a:chExt cx="0" cy="0"/>
        </a:xfrm>
      </p:grpSpPr>
      <p:grpSp>
        <p:nvGrpSpPr>
          <p:cNvPr id="353" name="Group 314">
            <a:extLst>
              <a:ext uri="{FF2B5EF4-FFF2-40B4-BE49-F238E27FC236}">
                <a16:creationId xmlns:a16="http://schemas.microsoft.com/office/drawing/2014/main" id="{183CFBA6-CE65-403A-9402-96B75FC8991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 y="171450"/>
            <a:ext cx="2138628" cy="4978966"/>
            <a:chOff x="2487613" y="285750"/>
            <a:chExt cx="2428875" cy="5654676"/>
          </a:xfrm>
        </p:grpSpPr>
        <p:sp>
          <p:nvSpPr>
            <p:cNvPr id="354" name="Freeform 11">
              <a:extLst>
                <a:ext uri="{FF2B5EF4-FFF2-40B4-BE49-F238E27FC236}">
                  <a16:creationId xmlns:a16="http://schemas.microsoft.com/office/drawing/2014/main" id="{59AF335C-09EE-4959-A2C9-B32F3C6C1D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txBody>
            <a:bodyPr/>
            <a:lstStyle/>
            <a:p>
              <a:endParaRPr lang="en-US"/>
            </a:p>
          </p:txBody>
        </p:sp>
        <p:sp>
          <p:nvSpPr>
            <p:cNvPr id="355" name="Freeform 12">
              <a:extLst>
                <a:ext uri="{FF2B5EF4-FFF2-40B4-BE49-F238E27FC236}">
                  <a16:creationId xmlns:a16="http://schemas.microsoft.com/office/drawing/2014/main" id="{94CCE8C7-E8BB-47EB-BBC7-5E8948F89F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txBody>
            <a:bodyPr/>
            <a:lstStyle/>
            <a:p>
              <a:endParaRPr lang="en-US"/>
            </a:p>
          </p:txBody>
        </p:sp>
        <p:sp>
          <p:nvSpPr>
            <p:cNvPr id="356" name="Freeform 13">
              <a:extLst>
                <a:ext uri="{FF2B5EF4-FFF2-40B4-BE49-F238E27FC236}">
                  <a16:creationId xmlns:a16="http://schemas.microsoft.com/office/drawing/2014/main" id="{2665878D-6479-49F4-BD1C-D1BE63CABA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txBody>
            <a:bodyPr/>
            <a:lstStyle/>
            <a:p>
              <a:endParaRPr lang="en-US"/>
            </a:p>
          </p:txBody>
        </p:sp>
        <p:sp>
          <p:nvSpPr>
            <p:cNvPr id="357" name="Freeform 14">
              <a:extLst>
                <a:ext uri="{FF2B5EF4-FFF2-40B4-BE49-F238E27FC236}">
                  <a16:creationId xmlns:a16="http://schemas.microsoft.com/office/drawing/2014/main" id="{C6400AEB-4991-4E07-8599-C36A9E3543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txBody>
            <a:bodyPr/>
            <a:lstStyle/>
            <a:p>
              <a:endParaRPr lang="en-US"/>
            </a:p>
          </p:txBody>
        </p:sp>
        <p:sp>
          <p:nvSpPr>
            <p:cNvPr id="358" name="Freeform 15">
              <a:extLst>
                <a:ext uri="{FF2B5EF4-FFF2-40B4-BE49-F238E27FC236}">
                  <a16:creationId xmlns:a16="http://schemas.microsoft.com/office/drawing/2014/main" id="{0C2AEB7A-70D9-4DE7-B97A-0325DBC9F2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txBody>
            <a:bodyPr/>
            <a:lstStyle/>
            <a:p>
              <a:endParaRPr lang="en-US"/>
            </a:p>
          </p:txBody>
        </p:sp>
        <p:sp>
          <p:nvSpPr>
            <p:cNvPr id="359" name="Freeform 16">
              <a:extLst>
                <a:ext uri="{FF2B5EF4-FFF2-40B4-BE49-F238E27FC236}">
                  <a16:creationId xmlns:a16="http://schemas.microsoft.com/office/drawing/2014/main" id="{FC03DDD2-9CC7-40B7-A632-50BF3E3F6A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txBody>
            <a:bodyPr/>
            <a:lstStyle/>
            <a:p>
              <a:endParaRPr lang="en-US"/>
            </a:p>
          </p:txBody>
        </p:sp>
        <p:sp>
          <p:nvSpPr>
            <p:cNvPr id="360" name="Freeform 17">
              <a:extLst>
                <a:ext uri="{FF2B5EF4-FFF2-40B4-BE49-F238E27FC236}">
                  <a16:creationId xmlns:a16="http://schemas.microsoft.com/office/drawing/2014/main" id="{7F0B3262-F0EC-44D3-AA37-9552D248C7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txBody>
            <a:bodyPr/>
            <a:lstStyle/>
            <a:p>
              <a:endParaRPr lang="en-US"/>
            </a:p>
          </p:txBody>
        </p:sp>
        <p:sp>
          <p:nvSpPr>
            <p:cNvPr id="361" name="Freeform 18">
              <a:extLst>
                <a:ext uri="{FF2B5EF4-FFF2-40B4-BE49-F238E27FC236}">
                  <a16:creationId xmlns:a16="http://schemas.microsoft.com/office/drawing/2014/main" id="{1839BD80-9BF2-49B4-BB03-B5AAB359BF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txBody>
            <a:bodyPr/>
            <a:lstStyle/>
            <a:p>
              <a:endParaRPr lang="en-US"/>
            </a:p>
          </p:txBody>
        </p:sp>
        <p:sp>
          <p:nvSpPr>
            <p:cNvPr id="362" name="Freeform 19">
              <a:extLst>
                <a:ext uri="{FF2B5EF4-FFF2-40B4-BE49-F238E27FC236}">
                  <a16:creationId xmlns:a16="http://schemas.microsoft.com/office/drawing/2014/main" id="{BDC00C45-9216-4702-A31A-391B1D89C4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txBody>
            <a:bodyPr/>
            <a:lstStyle/>
            <a:p>
              <a:endParaRPr lang="en-US"/>
            </a:p>
          </p:txBody>
        </p:sp>
        <p:sp>
          <p:nvSpPr>
            <p:cNvPr id="363" name="Freeform 20">
              <a:extLst>
                <a:ext uri="{FF2B5EF4-FFF2-40B4-BE49-F238E27FC236}">
                  <a16:creationId xmlns:a16="http://schemas.microsoft.com/office/drawing/2014/main" id="{5FB0F70F-34B9-4938-B487-312A0BF0E0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txBody>
            <a:bodyPr/>
            <a:lstStyle/>
            <a:p>
              <a:endParaRPr lang="en-US"/>
            </a:p>
          </p:txBody>
        </p:sp>
        <p:sp>
          <p:nvSpPr>
            <p:cNvPr id="364" name="Freeform 21">
              <a:extLst>
                <a:ext uri="{FF2B5EF4-FFF2-40B4-BE49-F238E27FC236}">
                  <a16:creationId xmlns:a16="http://schemas.microsoft.com/office/drawing/2014/main" id="{791D1EE1-5A08-47A7-8D44-0940DEF5B4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txBody>
            <a:bodyPr/>
            <a:lstStyle/>
            <a:p>
              <a:endParaRPr lang="en-US"/>
            </a:p>
          </p:txBody>
        </p:sp>
        <p:sp>
          <p:nvSpPr>
            <p:cNvPr id="365" name="Freeform 22">
              <a:extLst>
                <a:ext uri="{FF2B5EF4-FFF2-40B4-BE49-F238E27FC236}">
                  <a16:creationId xmlns:a16="http://schemas.microsoft.com/office/drawing/2014/main" id="{E04F3404-E41A-43F9-AC45-52EB0874B4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txBody>
            <a:bodyPr/>
            <a:lstStyle/>
            <a:p>
              <a:endParaRPr lang="en-US"/>
            </a:p>
          </p:txBody>
        </p:sp>
      </p:grpSp>
      <p:grpSp>
        <p:nvGrpSpPr>
          <p:cNvPr id="366" name="Group 328">
            <a:extLst>
              <a:ext uri="{FF2B5EF4-FFF2-40B4-BE49-F238E27FC236}">
                <a16:creationId xmlns:a16="http://schemas.microsoft.com/office/drawing/2014/main" id="{C1BC7BDB-967A-4559-AA14-041BCB872DF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0412" y="-589"/>
            <a:ext cx="1767505" cy="5140529"/>
            <a:chOff x="6627813" y="194833"/>
            <a:chExt cx="1952625" cy="5678918"/>
          </a:xfrm>
        </p:grpSpPr>
        <p:sp>
          <p:nvSpPr>
            <p:cNvPr id="367" name="Freeform 27">
              <a:extLst>
                <a:ext uri="{FF2B5EF4-FFF2-40B4-BE49-F238E27FC236}">
                  <a16:creationId xmlns:a16="http://schemas.microsoft.com/office/drawing/2014/main" id="{A39F46EA-3E4A-46CA-BCB8-CA695ED3F4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txBody>
            <a:bodyPr/>
            <a:lstStyle/>
            <a:p>
              <a:endParaRPr lang="en-US"/>
            </a:p>
          </p:txBody>
        </p:sp>
        <p:sp>
          <p:nvSpPr>
            <p:cNvPr id="368" name="Freeform 28">
              <a:extLst>
                <a:ext uri="{FF2B5EF4-FFF2-40B4-BE49-F238E27FC236}">
                  <a16:creationId xmlns:a16="http://schemas.microsoft.com/office/drawing/2014/main" id="{491A4A32-7F8C-4CA7-9281-9761F03571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txBody>
            <a:bodyPr/>
            <a:lstStyle/>
            <a:p>
              <a:endParaRPr lang="en-US"/>
            </a:p>
          </p:txBody>
        </p:sp>
        <p:sp>
          <p:nvSpPr>
            <p:cNvPr id="369" name="Freeform 29">
              <a:extLst>
                <a:ext uri="{FF2B5EF4-FFF2-40B4-BE49-F238E27FC236}">
                  <a16:creationId xmlns:a16="http://schemas.microsoft.com/office/drawing/2014/main" id="{46B02D76-3CD9-4DF5-A3AD-793E7204E0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txBody>
            <a:bodyPr/>
            <a:lstStyle/>
            <a:p>
              <a:endParaRPr lang="en-US"/>
            </a:p>
          </p:txBody>
        </p:sp>
        <p:sp>
          <p:nvSpPr>
            <p:cNvPr id="370" name="Freeform 30">
              <a:extLst>
                <a:ext uri="{FF2B5EF4-FFF2-40B4-BE49-F238E27FC236}">
                  <a16:creationId xmlns:a16="http://schemas.microsoft.com/office/drawing/2014/main" id="{E579A2FB-E98B-4144-9D52-3A72BD8D1B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txBody>
            <a:bodyPr/>
            <a:lstStyle/>
            <a:p>
              <a:endParaRPr lang="en-US"/>
            </a:p>
          </p:txBody>
        </p:sp>
        <p:sp>
          <p:nvSpPr>
            <p:cNvPr id="371" name="Freeform 31">
              <a:extLst>
                <a:ext uri="{FF2B5EF4-FFF2-40B4-BE49-F238E27FC236}">
                  <a16:creationId xmlns:a16="http://schemas.microsoft.com/office/drawing/2014/main" id="{65E500DD-EB71-44B5-A2FA-88E9964357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txBody>
            <a:bodyPr/>
            <a:lstStyle/>
            <a:p>
              <a:endParaRPr lang="en-US"/>
            </a:p>
          </p:txBody>
        </p:sp>
        <p:sp>
          <p:nvSpPr>
            <p:cNvPr id="372" name="Freeform 32">
              <a:extLst>
                <a:ext uri="{FF2B5EF4-FFF2-40B4-BE49-F238E27FC236}">
                  <a16:creationId xmlns:a16="http://schemas.microsoft.com/office/drawing/2014/main" id="{04D6AAD6-45AE-454A-9206-8B90E8A264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txBody>
            <a:bodyPr/>
            <a:lstStyle/>
            <a:p>
              <a:endParaRPr lang="en-US"/>
            </a:p>
          </p:txBody>
        </p:sp>
        <p:sp>
          <p:nvSpPr>
            <p:cNvPr id="373" name="Freeform 33">
              <a:extLst>
                <a:ext uri="{FF2B5EF4-FFF2-40B4-BE49-F238E27FC236}">
                  <a16:creationId xmlns:a16="http://schemas.microsoft.com/office/drawing/2014/main" id="{F7399B13-8510-45F6-98C4-0F14C0B378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txBody>
            <a:bodyPr/>
            <a:lstStyle/>
            <a:p>
              <a:endParaRPr lang="en-US"/>
            </a:p>
          </p:txBody>
        </p:sp>
        <p:sp>
          <p:nvSpPr>
            <p:cNvPr id="374" name="Freeform 34">
              <a:extLst>
                <a:ext uri="{FF2B5EF4-FFF2-40B4-BE49-F238E27FC236}">
                  <a16:creationId xmlns:a16="http://schemas.microsoft.com/office/drawing/2014/main" id="{CA595445-6A38-4465-9A5D-9705388D93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txBody>
            <a:bodyPr/>
            <a:lstStyle/>
            <a:p>
              <a:endParaRPr lang="en-US"/>
            </a:p>
          </p:txBody>
        </p:sp>
        <p:sp>
          <p:nvSpPr>
            <p:cNvPr id="375" name="Freeform 35">
              <a:extLst>
                <a:ext uri="{FF2B5EF4-FFF2-40B4-BE49-F238E27FC236}">
                  <a16:creationId xmlns:a16="http://schemas.microsoft.com/office/drawing/2014/main" id="{21D40BAF-4AE0-46F4-BD65-057F0DC668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txBody>
            <a:bodyPr/>
            <a:lstStyle/>
            <a:p>
              <a:endParaRPr lang="en-US"/>
            </a:p>
          </p:txBody>
        </p:sp>
        <p:sp>
          <p:nvSpPr>
            <p:cNvPr id="376" name="Freeform 36">
              <a:extLst>
                <a:ext uri="{FF2B5EF4-FFF2-40B4-BE49-F238E27FC236}">
                  <a16:creationId xmlns:a16="http://schemas.microsoft.com/office/drawing/2014/main" id="{B17F2D73-16DF-4138-B72D-E5B204717A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txBody>
            <a:bodyPr/>
            <a:lstStyle/>
            <a:p>
              <a:endParaRPr lang="en-US"/>
            </a:p>
          </p:txBody>
        </p:sp>
        <p:sp>
          <p:nvSpPr>
            <p:cNvPr id="377" name="Freeform 37">
              <a:extLst>
                <a:ext uri="{FF2B5EF4-FFF2-40B4-BE49-F238E27FC236}">
                  <a16:creationId xmlns:a16="http://schemas.microsoft.com/office/drawing/2014/main" id="{DB8ABBC2-6C0C-4F6E-97EB-55B3B7B2F3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txBody>
            <a:bodyPr/>
            <a:lstStyle/>
            <a:p>
              <a:endParaRPr lang="en-US"/>
            </a:p>
          </p:txBody>
        </p:sp>
        <p:sp>
          <p:nvSpPr>
            <p:cNvPr id="378" name="Freeform 38">
              <a:extLst>
                <a:ext uri="{FF2B5EF4-FFF2-40B4-BE49-F238E27FC236}">
                  <a16:creationId xmlns:a16="http://schemas.microsoft.com/office/drawing/2014/main" id="{7A49885E-6B05-41B6-B47F-9D24456FE7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txBody>
            <a:bodyPr/>
            <a:lstStyle/>
            <a:p>
              <a:endParaRPr lang="en-US"/>
            </a:p>
          </p:txBody>
        </p:sp>
      </p:grpSp>
      <p:sp>
        <p:nvSpPr>
          <p:cNvPr id="379" name="Rectangle 342">
            <a:extLst>
              <a:ext uri="{FF2B5EF4-FFF2-40B4-BE49-F238E27FC236}">
                <a16:creationId xmlns:a16="http://schemas.microsoft.com/office/drawing/2014/main" id="{BDADA868-08FE-425A-AEF9-B622F93730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37160" cy="51435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80" name="Freeform 11">
            <a:extLst>
              <a:ext uri="{FF2B5EF4-FFF2-40B4-BE49-F238E27FC236}">
                <a16:creationId xmlns:a16="http://schemas.microsoft.com/office/drawing/2014/main" id="{4AE17B7F-6C2F-42A9-946F-8FF49617D1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3141" y="535781"/>
            <a:ext cx="1191394"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p>
            <a:endParaRPr lang="en-US"/>
          </a:p>
        </p:txBody>
      </p:sp>
      <p:sp>
        <p:nvSpPr>
          <p:cNvPr id="381" name="Rectangle 346">
            <a:extLst>
              <a:ext uri="{FF2B5EF4-FFF2-40B4-BE49-F238E27FC236}">
                <a16:creationId xmlns:a16="http://schemas.microsoft.com/office/drawing/2014/main" id="{A3D9AEEE-1CCD-43C0-BA3E-16D60A6E23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044310" cy="5143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Google Shape;84;p16"/>
          <p:cNvSpPr txBox="1">
            <a:spLocks noGrp="1"/>
          </p:cNvSpPr>
          <p:nvPr>
            <p:ph type="title"/>
          </p:nvPr>
        </p:nvSpPr>
        <p:spPr>
          <a:xfrm>
            <a:off x="944919" y="2325819"/>
            <a:ext cx="1840539" cy="2272008"/>
          </a:xfrm>
          <a:prstGeom prst="rect">
            <a:avLst/>
          </a:prstGeom>
        </p:spPr>
        <p:txBody>
          <a:bodyPr spcFirstLastPara="1" vert="horz" lIns="91440" tIns="45720" rIns="91440" bIns="45720" rtlCol="0" anchor="t" anchorCtr="0">
            <a:normAutofit/>
          </a:bodyPr>
          <a:lstStyle/>
          <a:p>
            <a:pPr marL="0" lvl="0" indent="0" defTabSz="457200">
              <a:spcBef>
                <a:spcPct val="0"/>
              </a:spcBef>
              <a:spcAft>
                <a:spcPts val="0"/>
              </a:spcAft>
            </a:pPr>
            <a:r>
              <a:rPr lang="en-US" sz="2400">
                <a:solidFill>
                  <a:schemeClr val="bg1"/>
                </a:solidFill>
              </a:rPr>
              <a:t>Project Overview</a:t>
            </a:r>
          </a:p>
        </p:txBody>
      </p:sp>
      <p:sp>
        <p:nvSpPr>
          <p:cNvPr id="382" name="Freeform 11">
            <a:extLst>
              <a:ext uri="{FF2B5EF4-FFF2-40B4-BE49-F238E27FC236}">
                <a16:creationId xmlns:a16="http://schemas.microsoft.com/office/drawing/2014/main" id="{60F880A6-33D3-4EEC-A780-B73559B9F2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19" y="2384925"/>
            <a:ext cx="823645" cy="385550"/>
          </a:xfrm>
          <a:custGeom>
            <a:avLst/>
            <a:gdLst>
              <a:gd name="connsiteX0" fmla="*/ 10000 w 10044"/>
              <a:gd name="connsiteY0" fmla="*/ 4701 h 9966"/>
              <a:gd name="connsiteX1" fmla="*/ 8559 w 10044"/>
              <a:gd name="connsiteY1" fmla="*/ 188 h 9966"/>
              <a:gd name="connsiteX2" fmla="*/ 8527 w 10044"/>
              <a:gd name="connsiteY2" fmla="*/ 94 h 9966"/>
              <a:gd name="connsiteX3" fmla="*/ 8438 w 10044"/>
              <a:gd name="connsiteY3" fmla="*/ 0 h 9966"/>
              <a:gd name="connsiteX4" fmla="*/ 7867 w 10044"/>
              <a:gd name="connsiteY4" fmla="*/ 0 h 9966"/>
              <a:gd name="connsiteX5" fmla="*/ 0 w 10044"/>
              <a:gd name="connsiteY5" fmla="*/ 70 h 9966"/>
              <a:gd name="connsiteX6" fmla="*/ 3132 w 10044"/>
              <a:gd name="connsiteY6" fmla="*/ 9763 h 9966"/>
              <a:gd name="connsiteX7" fmla="*/ 7867 w 10044"/>
              <a:gd name="connsiteY7" fmla="*/ 9966 h 9966"/>
              <a:gd name="connsiteX8" fmla="*/ 8438 w 10044"/>
              <a:gd name="connsiteY8" fmla="*/ 9966 h 9966"/>
              <a:gd name="connsiteX9" fmla="*/ 8527 w 10044"/>
              <a:gd name="connsiteY9" fmla="*/ 9872 h 9966"/>
              <a:gd name="connsiteX10" fmla="*/ 8559 w 10044"/>
              <a:gd name="connsiteY10" fmla="*/ 9778 h 9966"/>
              <a:gd name="connsiteX11" fmla="*/ 10000 w 10044"/>
              <a:gd name="connsiteY11" fmla="*/ 5265 h 9966"/>
              <a:gd name="connsiteX12" fmla="*/ 10000 w 10044"/>
              <a:gd name="connsiteY12" fmla="*/ 4701 h 9966"/>
              <a:gd name="connsiteX0" fmla="*/ 6839 w 6883"/>
              <a:gd name="connsiteY0" fmla="*/ 4885 h 10168"/>
              <a:gd name="connsiteX1" fmla="*/ 5405 w 6883"/>
              <a:gd name="connsiteY1" fmla="*/ 357 h 10168"/>
              <a:gd name="connsiteX2" fmla="*/ 5373 w 6883"/>
              <a:gd name="connsiteY2" fmla="*/ 262 h 10168"/>
              <a:gd name="connsiteX3" fmla="*/ 5284 w 6883"/>
              <a:gd name="connsiteY3" fmla="*/ 168 h 10168"/>
              <a:gd name="connsiteX4" fmla="*/ 4716 w 6883"/>
              <a:gd name="connsiteY4" fmla="*/ 168 h 10168"/>
              <a:gd name="connsiteX5" fmla="*/ 50 w 6883"/>
              <a:gd name="connsiteY5" fmla="*/ 0 h 10168"/>
              <a:gd name="connsiteX6" fmla="*/ 1 w 6883"/>
              <a:gd name="connsiteY6" fmla="*/ 9964 h 10168"/>
              <a:gd name="connsiteX7" fmla="*/ 4716 w 6883"/>
              <a:gd name="connsiteY7" fmla="*/ 10168 h 10168"/>
              <a:gd name="connsiteX8" fmla="*/ 5284 w 6883"/>
              <a:gd name="connsiteY8" fmla="*/ 10168 h 10168"/>
              <a:gd name="connsiteX9" fmla="*/ 5373 w 6883"/>
              <a:gd name="connsiteY9" fmla="*/ 10074 h 10168"/>
              <a:gd name="connsiteX10" fmla="*/ 5405 w 6883"/>
              <a:gd name="connsiteY10" fmla="*/ 9979 h 10168"/>
              <a:gd name="connsiteX11" fmla="*/ 6839 w 6883"/>
              <a:gd name="connsiteY11" fmla="*/ 5451 h 10168"/>
              <a:gd name="connsiteX12" fmla="*/ 6839 w 6883"/>
              <a:gd name="connsiteY12" fmla="*/ 4885 h 10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83" h="10168">
                <a:moveTo>
                  <a:pt x="6839" y="4885"/>
                </a:moveTo>
                <a:lnTo>
                  <a:pt x="5405" y="357"/>
                </a:lnTo>
                <a:cubicBezTo>
                  <a:pt x="5395" y="325"/>
                  <a:pt x="5383" y="294"/>
                  <a:pt x="5373" y="262"/>
                </a:cubicBezTo>
                <a:cubicBezTo>
                  <a:pt x="5344" y="168"/>
                  <a:pt x="5314" y="168"/>
                  <a:pt x="5284" y="168"/>
                </a:cubicBezTo>
                <a:lnTo>
                  <a:pt x="4716" y="168"/>
                </a:lnTo>
                <a:lnTo>
                  <a:pt x="50" y="0"/>
                </a:lnTo>
                <a:cubicBezTo>
                  <a:pt x="59" y="3322"/>
                  <a:pt x="-8" y="6643"/>
                  <a:pt x="1" y="9964"/>
                </a:cubicBezTo>
                <a:lnTo>
                  <a:pt x="4716" y="10168"/>
                </a:lnTo>
                <a:lnTo>
                  <a:pt x="5284" y="10168"/>
                </a:lnTo>
                <a:cubicBezTo>
                  <a:pt x="5314" y="10168"/>
                  <a:pt x="5344" y="10074"/>
                  <a:pt x="5373" y="10074"/>
                </a:cubicBezTo>
                <a:cubicBezTo>
                  <a:pt x="5373" y="9979"/>
                  <a:pt x="5405" y="9979"/>
                  <a:pt x="5405" y="9979"/>
                </a:cubicBezTo>
                <a:lnTo>
                  <a:pt x="6839" y="5451"/>
                </a:lnTo>
                <a:cubicBezTo>
                  <a:pt x="6898" y="5262"/>
                  <a:pt x="6898" y="5074"/>
                  <a:pt x="6839" y="4885"/>
                </a:cubicBezTo>
                <a:close/>
              </a:path>
            </a:pathLst>
          </a:custGeom>
          <a:solidFill>
            <a:schemeClr val="accent1"/>
          </a:solidFill>
          <a:ln>
            <a:noFill/>
          </a:ln>
        </p:spPr>
        <p:txBody>
          <a:bodyPr/>
          <a:lstStyle/>
          <a:p>
            <a:endParaRPr lang="en-US"/>
          </a:p>
        </p:txBody>
      </p:sp>
      <p:sp useBgFill="1">
        <p:nvSpPr>
          <p:cNvPr id="383" name="Rectangle 350">
            <a:extLst>
              <a:ext uri="{FF2B5EF4-FFF2-40B4-BE49-F238E27FC236}">
                <a16:creationId xmlns:a16="http://schemas.microsoft.com/office/drawing/2014/main" id="{2C6246ED-0535-4496-A8F6-1E80CC4EB8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96802" y="0"/>
            <a:ext cx="5547198"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87" name="Google Shape;85;p16">
            <a:extLst>
              <a:ext uri="{FF2B5EF4-FFF2-40B4-BE49-F238E27FC236}">
                <a16:creationId xmlns:a16="http://schemas.microsoft.com/office/drawing/2014/main" id="{973DE7E6-5159-F036-BFC9-DB6DFE90B5D3}"/>
              </a:ext>
            </a:extLst>
          </p:cNvPr>
          <p:cNvGraphicFramePr/>
          <p:nvPr>
            <p:extLst>
              <p:ext uri="{D42A27DB-BD31-4B8C-83A1-F6EECF244321}">
                <p14:modId xmlns:p14="http://schemas.microsoft.com/office/powerpoint/2010/main" val="1809099325"/>
              </p:ext>
            </p:extLst>
          </p:nvPr>
        </p:nvGraphicFramePr>
        <p:xfrm>
          <a:off x="3534858" y="481163"/>
          <a:ext cx="5124159" cy="394858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17"/>
          <p:cNvSpPr txBox="1">
            <a:spLocks noGrp="1"/>
          </p:cNvSpPr>
          <p:nvPr>
            <p:ph type="title"/>
          </p:nvPr>
        </p:nvSpPr>
        <p:spPr>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Project Big Picture</a:t>
            </a:r>
            <a:endParaRPr/>
          </a:p>
        </p:txBody>
      </p:sp>
      <p:sp>
        <p:nvSpPr>
          <p:cNvPr id="91" name="Google Shape;91;p17"/>
          <p:cNvSpPr txBox="1">
            <a:spLocks noGrp="1"/>
          </p:cNvSpPr>
          <p:nvPr>
            <p:ph type="body" idx="1"/>
          </p:nvPr>
        </p:nvSpPr>
        <p:spPr>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dirty="0"/>
              <a:t> </a:t>
            </a:r>
            <a:endParaRPr dirty="0"/>
          </a:p>
        </p:txBody>
      </p:sp>
      <p:sp>
        <p:nvSpPr>
          <p:cNvPr id="6" name="Oval 5">
            <a:extLst>
              <a:ext uri="{FF2B5EF4-FFF2-40B4-BE49-F238E27FC236}">
                <a16:creationId xmlns:a16="http://schemas.microsoft.com/office/drawing/2014/main" id="{903BE566-480C-108F-7328-A251C379D334}"/>
              </a:ext>
            </a:extLst>
          </p:cNvPr>
          <p:cNvSpPr/>
          <p:nvPr/>
        </p:nvSpPr>
        <p:spPr>
          <a:xfrm>
            <a:off x="1588163" y="1456826"/>
            <a:ext cx="1854789" cy="858591"/>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FLUME	</a:t>
            </a:r>
          </a:p>
        </p:txBody>
      </p:sp>
      <p:sp>
        <p:nvSpPr>
          <p:cNvPr id="7" name="Oval 6">
            <a:extLst>
              <a:ext uri="{FF2B5EF4-FFF2-40B4-BE49-F238E27FC236}">
                <a16:creationId xmlns:a16="http://schemas.microsoft.com/office/drawing/2014/main" id="{EB374FAD-CE20-9FE4-8109-666B0E997EA2}"/>
              </a:ext>
            </a:extLst>
          </p:cNvPr>
          <p:cNvSpPr/>
          <p:nvPr/>
        </p:nvSpPr>
        <p:spPr>
          <a:xfrm>
            <a:off x="3904445" y="574475"/>
            <a:ext cx="2065374" cy="1893975"/>
          </a:xfrm>
          <a:prstGeom prst="ellipse">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KAFKA PRODUCER/ KAFKA CONSUMER</a:t>
            </a:r>
          </a:p>
          <a:p>
            <a:pPr algn="ctr"/>
            <a:endParaRPr lang="en-US" dirty="0"/>
          </a:p>
        </p:txBody>
      </p:sp>
      <p:sp>
        <p:nvSpPr>
          <p:cNvPr id="12" name="Oval 11">
            <a:extLst>
              <a:ext uri="{FF2B5EF4-FFF2-40B4-BE49-F238E27FC236}">
                <a16:creationId xmlns:a16="http://schemas.microsoft.com/office/drawing/2014/main" id="{63D47411-0B90-18EF-BF6D-E8454C131EF7}"/>
              </a:ext>
            </a:extLst>
          </p:cNvPr>
          <p:cNvSpPr/>
          <p:nvPr/>
        </p:nvSpPr>
        <p:spPr>
          <a:xfrm>
            <a:off x="3360927" y="3877175"/>
            <a:ext cx="2052494" cy="858591"/>
          </a:xfrm>
          <a:prstGeom prst="ellipse">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HBASE</a:t>
            </a:r>
          </a:p>
        </p:txBody>
      </p:sp>
      <p:sp>
        <p:nvSpPr>
          <p:cNvPr id="13" name="Oval 12">
            <a:extLst>
              <a:ext uri="{FF2B5EF4-FFF2-40B4-BE49-F238E27FC236}">
                <a16:creationId xmlns:a16="http://schemas.microsoft.com/office/drawing/2014/main" id="{00FBDC84-89E5-98D6-EA29-B411BAF5754A}"/>
              </a:ext>
            </a:extLst>
          </p:cNvPr>
          <p:cNvSpPr/>
          <p:nvPr/>
        </p:nvSpPr>
        <p:spPr>
          <a:xfrm>
            <a:off x="5039471" y="2872472"/>
            <a:ext cx="2151233" cy="858591"/>
          </a:xfrm>
          <a:prstGeom prst="ellipse">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SPARK STREAMING</a:t>
            </a:r>
          </a:p>
        </p:txBody>
      </p:sp>
      <p:sp>
        <p:nvSpPr>
          <p:cNvPr id="15" name="Oval 14">
            <a:extLst>
              <a:ext uri="{FF2B5EF4-FFF2-40B4-BE49-F238E27FC236}">
                <a16:creationId xmlns:a16="http://schemas.microsoft.com/office/drawing/2014/main" id="{217C5549-6F2A-5496-71DA-AD52F42310BE}"/>
              </a:ext>
            </a:extLst>
          </p:cNvPr>
          <p:cNvSpPr/>
          <p:nvPr/>
        </p:nvSpPr>
        <p:spPr>
          <a:xfrm>
            <a:off x="280116" y="2917675"/>
            <a:ext cx="1596980" cy="858591"/>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TWITTER</a:t>
            </a:r>
          </a:p>
        </p:txBody>
      </p:sp>
      <mc:AlternateContent xmlns:mc="http://schemas.openxmlformats.org/markup-compatibility/2006" xmlns:p14="http://schemas.microsoft.com/office/powerpoint/2010/main">
        <mc:Choice Requires="p14">
          <p:contentPart p14:bwMode="auto" r:id="rId3">
            <p14:nvContentPartPr>
              <p14:cNvPr id="16" name="Ink 15">
                <a:extLst>
                  <a:ext uri="{FF2B5EF4-FFF2-40B4-BE49-F238E27FC236}">
                    <a16:creationId xmlns:a16="http://schemas.microsoft.com/office/drawing/2014/main" id="{351D8523-F057-C4F4-829D-A1167CF5590C}"/>
                  </a:ext>
                </a:extLst>
              </p14:cNvPr>
              <p14:cNvContentPartPr/>
              <p14:nvPr/>
            </p14:nvContentPartPr>
            <p14:xfrm>
              <a:off x="832807" y="2066187"/>
              <a:ext cx="794880" cy="836280"/>
            </p14:xfrm>
          </p:contentPart>
        </mc:Choice>
        <mc:Fallback xmlns="">
          <p:pic>
            <p:nvPicPr>
              <p:cNvPr id="16" name="Ink 15">
                <a:extLst>
                  <a:ext uri="{FF2B5EF4-FFF2-40B4-BE49-F238E27FC236}">
                    <a16:creationId xmlns:a16="http://schemas.microsoft.com/office/drawing/2014/main" id="{351D8523-F057-C4F4-829D-A1167CF5590C}"/>
                  </a:ext>
                </a:extLst>
              </p:cNvPr>
              <p:cNvPicPr/>
              <p:nvPr/>
            </p:nvPicPr>
            <p:blipFill>
              <a:blip r:embed="rId4"/>
              <a:stretch>
                <a:fillRect/>
              </a:stretch>
            </p:blipFill>
            <p:spPr>
              <a:xfrm>
                <a:off x="826687" y="2060067"/>
                <a:ext cx="807120" cy="8485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9" name="Ink 18">
                <a:extLst>
                  <a:ext uri="{FF2B5EF4-FFF2-40B4-BE49-F238E27FC236}">
                    <a16:creationId xmlns:a16="http://schemas.microsoft.com/office/drawing/2014/main" id="{E88DF50A-9109-BB5D-F94C-AE3BE09FB427}"/>
                  </a:ext>
                </a:extLst>
              </p14:cNvPr>
              <p14:cNvContentPartPr/>
              <p14:nvPr/>
            </p14:nvContentPartPr>
            <p14:xfrm>
              <a:off x="1068607" y="2038107"/>
              <a:ext cx="640440" cy="254880"/>
            </p14:xfrm>
          </p:contentPart>
        </mc:Choice>
        <mc:Fallback xmlns="">
          <p:pic>
            <p:nvPicPr>
              <p:cNvPr id="19" name="Ink 18">
                <a:extLst>
                  <a:ext uri="{FF2B5EF4-FFF2-40B4-BE49-F238E27FC236}">
                    <a16:creationId xmlns:a16="http://schemas.microsoft.com/office/drawing/2014/main" id="{E88DF50A-9109-BB5D-F94C-AE3BE09FB427}"/>
                  </a:ext>
                </a:extLst>
              </p:cNvPr>
              <p:cNvPicPr/>
              <p:nvPr/>
            </p:nvPicPr>
            <p:blipFill>
              <a:blip r:embed="rId6"/>
              <a:stretch>
                <a:fillRect/>
              </a:stretch>
            </p:blipFill>
            <p:spPr>
              <a:xfrm>
                <a:off x="1062487" y="2031987"/>
                <a:ext cx="652680" cy="267120"/>
              </a:xfrm>
              <a:prstGeom prst="rect">
                <a:avLst/>
              </a:prstGeom>
            </p:spPr>
          </p:pic>
        </mc:Fallback>
      </mc:AlternateContent>
      <p:grpSp>
        <p:nvGrpSpPr>
          <p:cNvPr id="22" name="Group 21">
            <a:extLst>
              <a:ext uri="{FF2B5EF4-FFF2-40B4-BE49-F238E27FC236}">
                <a16:creationId xmlns:a16="http://schemas.microsoft.com/office/drawing/2014/main" id="{9AB2A005-843E-22B9-6D8A-004CC058B7FD}"/>
              </a:ext>
            </a:extLst>
          </p:cNvPr>
          <p:cNvGrpSpPr/>
          <p:nvPr/>
        </p:nvGrpSpPr>
        <p:grpSpPr>
          <a:xfrm>
            <a:off x="2901727" y="995547"/>
            <a:ext cx="1078560" cy="460080"/>
            <a:chOff x="2901727" y="995547"/>
            <a:chExt cx="1078560" cy="460080"/>
          </a:xfrm>
        </p:grpSpPr>
        <mc:AlternateContent xmlns:mc="http://schemas.openxmlformats.org/markup-compatibility/2006" xmlns:p14="http://schemas.microsoft.com/office/powerpoint/2010/main">
          <mc:Choice Requires="p14">
            <p:contentPart p14:bwMode="auto" r:id="rId7">
              <p14:nvContentPartPr>
                <p14:cNvPr id="20" name="Ink 19">
                  <a:extLst>
                    <a:ext uri="{FF2B5EF4-FFF2-40B4-BE49-F238E27FC236}">
                      <a16:creationId xmlns:a16="http://schemas.microsoft.com/office/drawing/2014/main" id="{4F0A5D12-2284-9218-4281-87797CBAE7F6}"/>
                    </a:ext>
                  </a:extLst>
                </p14:cNvPr>
                <p14:cNvContentPartPr/>
                <p14:nvPr/>
              </p14:nvContentPartPr>
              <p14:xfrm>
                <a:off x="2901727" y="1175907"/>
                <a:ext cx="1056240" cy="279720"/>
              </p14:xfrm>
            </p:contentPart>
          </mc:Choice>
          <mc:Fallback xmlns="">
            <p:pic>
              <p:nvPicPr>
                <p:cNvPr id="20" name="Ink 19">
                  <a:extLst>
                    <a:ext uri="{FF2B5EF4-FFF2-40B4-BE49-F238E27FC236}">
                      <a16:creationId xmlns:a16="http://schemas.microsoft.com/office/drawing/2014/main" id="{4F0A5D12-2284-9218-4281-87797CBAE7F6}"/>
                    </a:ext>
                  </a:extLst>
                </p:cNvPr>
                <p:cNvPicPr/>
                <p:nvPr/>
              </p:nvPicPr>
              <p:blipFill>
                <a:blip r:embed="rId8"/>
                <a:stretch>
                  <a:fillRect/>
                </a:stretch>
              </p:blipFill>
              <p:spPr>
                <a:xfrm>
                  <a:off x="2895607" y="1169787"/>
                  <a:ext cx="1068480" cy="2919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1" name="Ink 20">
                  <a:extLst>
                    <a:ext uri="{FF2B5EF4-FFF2-40B4-BE49-F238E27FC236}">
                      <a16:creationId xmlns:a16="http://schemas.microsoft.com/office/drawing/2014/main" id="{D3C1515A-412D-7A65-F95C-11218722F795}"/>
                    </a:ext>
                  </a:extLst>
                </p14:cNvPr>
                <p14:cNvContentPartPr/>
                <p14:nvPr/>
              </p14:nvContentPartPr>
              <p14:xfrm>
                <a:off x="3625327" y="995547"/>
                <a:ext cx="354960" cy="391680"/>
              </p14:xfrm>
            </p:contentPart>
          </mc:Choice>
          <mc:Fallback xmlns="">
            <p:pic>
              <p:nvPicPr>
                <p:cNvPr id="21" name="Ink 20">
                  <a:extLst>
                    <a:ext uri="{FF2B5EF4-FFF2-40B4-BE49-F238E27FC236}">
                      <a16:creationId xmlns:a16="http://schemas.microsoft.com/office/drawing/2014/main" id="{D3C1515A-412D-7A65-F95C-11218722F795}"/>
                    </a:ext>
                  </a:extLst>
                </p:cNvPr>
                <p:cNvPicPr/>
                <p:nvPr/>
              </p:nvPicPr>
              <p:blipFill>
                <a:blip r:embed="rId10"/>
                <a:stretch>
                  <a:fillRect/>
                </a:stretch>
              </p:blipFill>
              <p:spPr>
                <a:xfrm>
                  <a:off x="3619207" y="989427"/>
                  <a:ext cx="367200" cy="4039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1">
            <p14:nvContentPartPr>
              <p14:cNvPr id="23" name="Ink 22">
                <a:extLst>
                  <a:ext uri="{FF2B5EF4-FFF2-40B4-BE49-F238E27FC236}">
                    <a16:creationId xmlns:a16="http://schemas.microsoft.com/office/drawing/2014/main" id="{5BC0D2BC-B7BA-9401-7915-144E87C82C16}"/>
                  </a:ext>
                </a:extLst>
              </p14:cNvPr>
              <p14:cNvContentPartPr/>
              <p14:nvPr/>
            </p14:nvContentPartPr>
            <p14:xfrm>
              <a:off x="5782447" y="2133507"/>
              <a:ext cx="221760" cy="715320"/>
            </p14:xfrm>
          </p:contentPart>
        </mc:Choice>
        <mc:Fallback xmlns="">
          <p:pic>
            <p:nvPicPr>
              <p:cNvPr id="23" name="Ink 22">
                <a:extLst>
                  <a:ext uri="{FF2B5EF4-FFF2-40B4-BE49-F238E27FC236}">
                    <a16:creationId xmlns:a16="http://schemas.microsoft.com/office/drawing/2014/main" id="{5BC0D2BC-B7BA-9401-7915-144E87C82C16}"/>
                  </a:ext>
                </a:extLst>
              </p:cNvPr>
              <p:cNvPicPr/>
              <p:nvPr/>
            </p:nvPicPr>
            <p:blipFill>
              <a:blip r:embed="rId12"/>
              <a:stretch>
                <a:fillRect/>
              </a:stretch>
            </p:blipFill>
            <p:spPr>
              <a:xfrm>
                <a:off x="5776327" y="2127387"/>
                <a:ext cx="234000" cy="7275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5" name="Ink 24">
                <a:extLst>
                  <a:ext uri="{FF2B5EF4-FFF2-40B4-BE49-F238E27FC236}">
                    <a16:creationId xmlns:a16="http://schemas.microsoft.com/office/drawing/2014/main" id="{FDAFCAB9-E9AF-BF17-E61F-80DD1AA58FCE}"/>
                  </a:ext>
                </a:extLst>
              </p14:cNvPr>
              <p14:cNvContentPartPr/>
              <p14:nvPr/>
            </p14:nvContentPartPr>
            <p14:xfrm>
              <a:off x="5806927" y="2597187"/>
              <a:ext cx="362520" cy="280800"/>
            </p14:xfrm>
          </p:contentPart>
        </mc:Choice>
        <mc:Fallback xmlns="">
          <p:pic>
            <p:nvPicPr>
              <p:cNvPr id="25" name="Ink 24">
                <a:extLst>
                  <a:ext uri="{FF2B5EF4-FFF2-40B4-BE49-F238E27FC236}">
                    <a16:creationId xmlns:a16="http://schemas.microsoft.com/office/drawing/2014/main" id="{FDAFCAB9-E9AF-BF17-E61F-80DD1AA58FCE}"/>
                  </a:ext>
                </a:extLst>
              </p:cNvPr>
              <p:cNvPicPr/>
              <p:nvPr/>
            </p:nvPicPr>
            <p:blipFill>
              <a:blip r:embed="rId14"/>
              <a:stretch>
                <a:fillRect/>
              </a:stretch>
            </p:blipFill>
            <p:spPr>
              <a:xfrm>
                <a:off x="5800807" y="2591067"/>
                <a:ext cx="374760" cy="293040"/>
              </a:xfrm>
              <a:prstGeom prst="rect">
                <a:avLst/>
              </a:prstGeom>
            </p:spPr>
          </p:pic>
        </mc:Fallback>
      </mc:AlternateContent>
      <p:grpSp>
        <p:nvGrpSpPr>
          <p:cNvPr id="28" name="Group 27">
            <a:extLst>
              <a:ext uri="{FF2B5EF4-FFF2-40B4-BE49-F238E27FC236}">
                <a16:creationId xmlns:a16="http://schemas.microsoft.com/office/drawing/2014/main" id="{1005A268-3526-D3F3-5A1B-BDB87452777E}"/>
              </a:ext>
            </a:extLst>
          </p:cNvPr>
          <p:cNvGrpSpPr/>
          <p:nvPr/>
        </p:nvGrpSpPr>
        <p:grpSpPr>
          <a:xfrm>
            <a:off x="5125807" y="3747387"/>
            <a:ext cx="638280" cy="327600"/>
            <a:chOff x="5125807" y="3747387"/>
            <a:chExt cx="638280" cy="327600"/>
          </a:xfrm>
        </p:grpSpPr>
        <mc:AlternateContent xmlns:mc="http://schemas.openxmlformats.org/markup-compatibility/2006" xmlns:p14="http://schemas.microsoft.com/office/powerpoint/2010/main">
          <mc:Choice Requires="p14">
            <p:contentPart p14:bwMode="auto" r:id="rId15">
              <p14:nvContentPartPr>
                <p14:cNvPr id="26" name="Ink 25">
                  <a:extLst>
                    <a:ext uri="{FF2B5EF4-FFF2-40B4-BE49-F238E27FC236}">
                      <a16:creationId xmlns:a16="http://schemas.microsoft.com/office/drawing/2014/main" id="{99284E43-EBC0-FB1A-36EA-B46A5A2BE549}"/>
                    </a:ext>
                  </a:extLst>
                </p14:cNvPr>
                <p14:cNvContentPartPr/>
                <p14:nvPr/>
              </p14:nvContentPartPr>
              <p14:xfrm>
                <a:off x="5151007" y="3747387"/>
                <a:ext cx="610200" cy="253080"/>
              </p14:xfrm>
            </p:contentPart>
          </mc:Choice>
          <mc:Fallback xmlns="">
            <p:pic>
              <p:nvPicPr>
                <p:cNvPr id="26" name="Ink 25">
                  <a:extLst>
                    <a:ext uri="{FF2B5EF4-FFF2-40B4-BE49-F238E27FC236}">
                      <a16:creationId xmlns:a16="http://schemas.microsoft.com/office/drawing/2014/main" id="{99284E43-EBC0-FB1A-36EA-B46A5A2BE549}"/>
                    </a:ext>
                  </a:extLst>
                </p:cNvPr>
                <p:cNvPicPr/>
                <p:nvPr/>
              </p:nvPicPr>
              <p:blipFill>
                <a:blip r:embed="rId16"/>
                <a:stretch>
                  <a:fillRect/>
                </a:stretch>
              </p:blipFill>
              <p:spPr>
                <a:xfrm>
                  <a:off x="5144887" y="3741267"/>
                  <a:ext cx="622440" cy="2653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7" name="Ink 26">
                  <a:extLst>
                    <a:ext uri="{FF2B5EF4-FFF2-40B4-BE49-F238E27FC236}">
                      <a16:creationId xmlns:a16="http://schemas.microsoft.com/office/drawing/2014/main" id="{8982B8E8-50B0-F94F-B0AD-0A59EAD3CB68}"/>
                    </a:ext>
                  </a:extLst>
                </p14:cNvPr>
                <p14:cNvContentPartPr/>
                <p14:nvPr/>
              </p14:nvContentPartPr>
              <p14:xfrm>
                <a:off x="5125807" y="3850707"/>
                <a:ext cx="638280" cy="224280"/>
              </p14:xfrm>
            </p:contentPart>
          </mc:Choice>
          <mc:Fallback xmlns="">
            <p:pic>
              <p:nvPicPr>
                <p:cNvPr id="27" name="Ink 26">
                  <a:extLst>
                    <a:ext uri="{FF2B5EF4-FFF2-40B4-BE49-F238E27FC236}">
                      <a16:creationId xmlns:a16="http://schemas.microsoft.com/office/drawing/2014/main" id="{8982B8E8-50B0-F94F-B0AD-0A59EAD3CB68}"/>
                    </a:ext>
                  </a:extLst>
                </p:cNvPr>
                <p:cNvPicPr/>
                <p:nvPr/>
              </p:nvPicPr>
              <p:blipFill>
                <a:blip r:embed="rId18"/>
                <a:stretch>
                  <a:fillRect/>
                </a:stretch>
              </p:blipFill>
              <p:spPr>
                <a:xfrm>
                  <a:off x="5119687" y="3844587"/>
                  <a:ext cx="650520" cy="236520"/>
                </a:xfrm>
                <a:prstGeom prst="rect">
                  <a:avLst/>
                </a:prstGeom>
              </p:spPr>
            </p:pic>
          </mc:Fallback>
        </mc:AlternateContent>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8"/>
          <p:cNvSpPr txBox="1">
            <a:spLocks noGrp="1"/>
          </p:cNvSpPr>
          <p:nvPr>
            <p:ph type="title"/>
          </p:nvPr>
        </p:nvSpPr>
        <p:spPr>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dirty="0"/>
              <a:t>Details </a:t>
            </a:r>
            <a:endParaRPr dirty="0"/>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B6E83310-D59C-AFCD-2F66-C87637C0332A}"/>
                  </a:ext>
                </a:extLst>
              </p14:cNvPr>
              <p14:cNvContentPartPr/>
              <p14:nvPr/>
            </p14:nvContentPartPr>
            <p14:xfrm>
              <a:off x="4769407" y="2270667"/>
              <a:ext cx="360" cy="360"/>
            </p14:xfrm>
          </p:contentPart>
        </mc:Choice>
        <mc:Fallback xmlns="">
          <p:pic>
            <p:nvPicPr>
              <p:cNvPr id="2" name="Ink 1">
                <a:extLst>
                  <a:ext uri="{FF2B5EF4-FFF2-40B4-BE49-F238E27FC236}">
                    <a16:creationId xmlns:a16="http://schemas.microsoft.com/office/drawing/2014/main" id="{B6E83310-D59C-AFCD-2F66-C87637C0332A}"/>
                  </a:ext>
                </a:extLst>
              </p:cNvPr>
              <p:cNvPicPr/>
              <p:nvPr/>
            </p:nvPicPr>
            <p:blipFill>
              <a:blip r:embed="rId4"/>
              <a:stretch>
                <a:fillRect/>
              </a:stretch>
            </p:blipFill>
            <p:spPr>
              <a:xfrm>
                <a:off x="4763287" y="2264547"/>
                <a:ext cx="12600" cy="12600"/>
              </a:xfrm>
              <a:prstGeom prst="rect">
                <a:avLst/>
              </a:prstGeom>
            </p:spPr>
          </p:pic>
        </mc:Fallback>
      </mc:AlternateContent>
      <p:graphicFrame>
        <p:nvGraphicFramePr>
          <p:cNvPr id="102" name="Google Shape;98;p18">
            <a:extLst>
              <a:ext uri="{FF2B5EF4-FFF2-40B4-BE49-F238E27FC236}">
                <a16:creationId xmlns:a16="http://schemas.microsoft.com/office/drawing/2014/main" id="{C258C881-AFC0-44A7-1075-A9A36696D8EF}"/>
              </a:ext>
            </a:extLst>
          </p:cNvPr>
          <p:cNvGraphicFramePr/>
          <p:nvPr/>
        </p:nvGraphicFramePr>
        <p:xfrm>
          <a:off x="311700" y="1266325"/>
          <a:ext cx="8520600" cy="33027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Shape 102"/>
        <p:cNvGrpSpPr/>
        <p:nvPr/>
      </p:nvGrpSpPr>
      <p:grpSpPr>
        <a:xfrm>
          <a:off x="0" y="0"/>
          <a:ext cx="0" cy="0"/>
          <a:chOff x="0" y="0"/>
          <a:chExt cx="0" cy="0"/>
        </a:xfrm>
      </p:grpSpPr>
      <p:grpSp>
        <p:nvGrpSpPr>
          <p:cNvPr id="108" name="Group 107">
            <a:extLst>
              <a:ext uri="{FF2B5EF4-FFF2-40B4-BE49-F238E27FC236}">
                <a16:creationId xmlns:a16="http://schemas.microsoft.com/office/drawing/2014/main" id="{166BF9EE-F7AC-4FA5-AC7E-001B3A642F7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 y="171450"/>
            <a:ext cx="2138628" cy="4978966"/>
            <a:chOff x="2487613" y="285750"/>
            <a:chExt cx="2428875" cy="5654676"/>
          </a:xfrm>
        </p:grpSpPr>
        <p:sp>
          <p:nvSpPr>
            <p:cNvPr id="109" name="Freeform 11">
              <a:extLst>
                <a:ext uri="{FF2B5EF4-FFF2-40B4-BE49-F238E27FC236}">
                  <a16:creationId xmlns:a16="http://schemas.microsoft.com/office/drawing/2014/main" id="{3B48D182-44E3-4D8B-ACEF-F1A900BE44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txBody>
            <a:bodyPr/>
            <a:lstStyle/>
            <a:p>
              <a:endParaRPr lang="en-US"/>
            </a:p>
          </p:txBody>
        </p:sp>
        <p:sp>
          <p:nvSpPr>
            <p:cNvPr id="110" name="Freeform 12">
              <a:extLst>
                <a:ext uri="{FF2B5EF4-FFF2-40B4-BE49-F238E27FC236}">
                  <a16:creationId xmlns:a16="http://schemas.microsoft.com/office/drawing/2014/main" id="{355A535A-A489-477F-A314-593AA8CAFB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txBody>
            <a:bodyPr/>
            <a:lstStyle/>
            <a:p>
              <a:endParaRPr lang="en-US"/>
            </a:p>
          </p:txBody>
        </p:sp>
        <p:sp>
          <p:nvSpPr>
            <p:cNvPr id="111" name="Freeform 13">
              <a:extLst>
                <a:ext uri="{FF2B5EF4-FFF2-40B4-BE49-F238E27FC236}">
                  <a16:creationId xmlns:a16="http://schemas.microsoft.com/office/drawing/2014/main" id="{954C2D4C-FD83-4EF4-9312-04442ABD66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txBody>
            <a:bodyPr/>
            <a:lstStyle/>
            <a:p>
              <a:endParaRPr lang="en-US"/>
            </a:p>
          </p:txBody>
        </p:sp>
        <p:sp>
          <p:nvSpPr>
            <p:cNvPr id="112" name="Freeform 14">
              <a:extLst>
                <a:ext uri="{FF2B5EF4-FFF2-40B4-BE49-F238E27FC236}">
                  <a16:creationId xmlns:a16="http://schemas.microsoft.com/office/drawing/2014/main" id="{C20701C2-CD9A-4698-BC97-E1085820C2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txBody>
            <a:bodyPr/>
            <a:lstStyle/>
            <a:p>
              <a:endParaRPr lang="en-US"/>
            </a:p>
          </p:txBody>
        </p:sp>
        <p:sp>
          <p:nvSpPr>
            <p:cNvPr id="113" name="Freeform 15">
              <a:extLst>
                <a:ext uri="{FF2B5EF4-FFF2-40B4-BE49-F238E27FC236}">
                  <a16:creationId xmlns:a16="http://schemas.microsoft.com/office/drawing/2014/main" id="{62575C35-466F-42AE-87A1-D691849AB8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txBody>
            <a:bodyPr/>
            <a:lstStyle/>
            <a:p>
              <a:endParaRPr lang="en-US"/>
            </a:p>
          </p:txBody>
        </p:sp>
        <p:sp>
          <p:nvSpPr>
            <p:cNvPr id="114" name="Freeform 16">
              <a:extLst>
                <a:ext uri="{FF2B5EF4-FFF2-40B4-BE49-F238E27FC236}">
                  <a16:creationId xmlns:a16="http://schemas.microsoft.com/office/drawing/2014/main" id="{58236F37-6119-45AC-80A0-CD2C311B50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txBody>
            <a:bodyPr/>
            <a:lstStyle/>
            <a:p>
              <a:endParaRPr lang="en-US"/>
            </a:p>
          </p:txBody>
        </p:sp>
        <p:sp>
          <p:nvSpPr>
            <p:cNvPr id="115" name="Freeform 17">
              <a:extLst>
                <a:ext uri="{FF2B5EF4-FFF2-40B4-BE49-F238E27FC236}">
                  <a16:creationId xmlns:a16="http://schemas.microsoft.com/office/drawing/2014/main" id="{F3FDD799-39FE-4D6F-9A64-2F472B2150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txBody>
            <a:bodyPr/>
            <a:lstStyle/>
            <a:p>
              <a:endParaRPr lang="en-US"/>
            </a:p>
          </p:txBody>
        </p:sp>
        <p:sp>
          <p:nvSpPr>
            <p:cNvPr id="116" name="Freeform 18">
              <a:extLst>
                <a:ext uri="{FF2B5EF4-FFF2-40B4-BE49-F238E27FC236}">
                  <a16:creationId xmlns:a16="http://schemas.microsoft.com/office/drawing/2014/main" id="{9820D241-1D49-442C-A95A-00BC1BF9E2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txBody>
            <a:bodyPr/>
            <a:lstStyle/>
            <a:p>
              <a:endParaRPr lang="en-US"/>
            </a:p>
          </p:txBody>
        </p:sp>
        <p:sp>
          <p:nvSpPr>
            <p:cNvPr id="117" name="Freeform 19">
              <a:extLst>
                <a:ext uri="{FF2B5EF4-FFF2-40B4-BE49-F238E27FC236}">
                  <a16:creationId xmlns:a16="http://schemas.microsoft.com/office/drawing/2014/main" id="{EBC2197C-B383-4866-8ABD-74222400BE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txBody>
            <a:bodyPr/>
            <a:lstStyle/>
            <a:p>
              <a:endParaRPr lang="en-US"/>
            </a:p>
          </p:txBody>
        </p:sp>
        <p:sp>
          <p:nvSpPr>
            <p:cNvPr id="118" name="Freeform 20">
              <a:extLst>
                <a:ext uri="{FF2B5EF4-FFF2-40B4-BE49-F238E27FC236}">
                  <a16:creationId xmlns:a16="http://schemas.microsoft.com/office/drawing/2014/main" id="{404B06AA-FC93-4471-9DE4-56A401E70A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txBody>
            <a:bodyPr/>
            <a:lstStyle/>
            <a:p>
              <a:endParaRPr lang="en-US"/>
            </a:p>
          </p:txBody>
        </p:sp>
        <p:sp>
          <p:nvSpPr>
            <p:cNvPr id="119" name="Freeform 21">
              <a:extLst>
                <a:ext uri="{FF2B5EF4-FFF2-40B4-BE49-F238E27FC236}">
                  <a16:creationId xmlns:a16="http://schemas.microsoft.com/office/drawing/2014/main" id="{E580600C-013F-4FAF-8FB7-4CC0FA80A9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txBody>
            <a:bodyPr/>
            <a:lstStyle/>
            <a:p>
              <a:endParaRPr lang="en-US"/>
            </a:p>
          </p:txBody>
        </p:sp>
        <p:sp>
          <p:nvSpPr>
            <p:cNvPr id="120" name="Freeform 22">
              <a:extLst>
                <a:ext uri="{FF2B5EF4-FFF2-40B4-BE49-F238E27FC236}">
                  <a16:creationId xmlns:a16="http://schemas.microsoft.com/office/drawing/2014/main" id="{9BFCF199-64B2-4AEE-88C4-E954ABF362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txBody>
            <a:bodyPr/>
            <a:lstStyle/>
            <a:p>
              <a:endParaRPr lang="en-US"/>
            </a:p>
          </p:txBody>
        </p:sp>
      </p:grpSp>
      <p:grpSp>
        <p:nvGrpSpPr>
          <p:cNvPr id="122" name="Group 121">
            <a:extLst>
              <a:ext uri="{FF2B5EF4-FFF2-40B4-BE49-F238E27FC236}">
                <a16:creationId xmlns:a16="http://schemas.microsoft.com/office/drawing/2014/main" id="{E312DBA5-56D8-42B2-BA94-28168C2A670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0412" y="-589"/>
            <a:ext cx="1767505" cy="5140529"/>
            <a:chOff x="6627813" y="194833"/>
            <a:chExt cx="1952625" cy="5678918"/>
          </a:xfrm>
        </p:grpSpPr>
        <p:sp>
          <p:nvSpPr>
            <p:cNvPr id="123" name="Freeform 27">
              <a:extLst>
                <a:ext uri="{FF2B5EF4-FFF2-40B4-BE49-F238E27FC236}">
                  <a16:creationId xmlns:a16="http://schemas.microsoft.com/office/drawing/2014/main" id="{7AD46C74-3117-46B0-B267-0F61B57CAC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txBody>
            <a:bodyPr/>
            <a:lstStyle/>
            <a:p>
              <a:endParaRPr lang="en-US"/>
            </a:p>
          </p:txBody>
        </p:sp>
        <p:sp>
          <p:nvSpPr>
            <p:cNvPr id="124" name="Freeform 28">
              <a:extLst>
                <a:ext uri="{FF2B5EF4-FFF2-40B4-BE49-F238E27FC236}">
                  <a16:creationId xmlns:a16="http://schemas.microsoft.com/office/drawing/2014/main" id="{8C13B810-9664-45D8-8510-D6ED0ADD72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txBody>
            <a:bodyPr/>
            <a:lstStyle/>
            <a:p>
              <a:endParaRPr lang="en-US"/>
            </a:p>
          </p:txBody>
        </p:sp>
        <p:sp>
          <p:nvSpPr>
            <p:cNvPr id="125" name="Freeform 29">
              <a:extLst>
                <a:ext uri="{FF2B5EF4-FFF2-40B4-BE49-F238E27FC236}">
                  <a16:creationId xmlns:a16="http://schemas.microsoft.com/office/drawing/2014/main" id="{10306E52-A922-4458-BCCE-C3C840CC7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txBody>
            <a:bodyPr/>
            <a:lstStyle/>
            <a:p>
              <a:endParaRPr lang="en-US"/>
            </a:p>
          </p:txBody>
        </p:sp>
        <p:sp>
          <p:nvSpPr>
            <p:cNvPr id="126" name="Freeform 30">
              <a:extLst>
                <a:ext uri="{FF2B5EF4-FFF2-40B4-BE49-F238E27FC236}">
                  <a16:creationId xmlns:a16="http://schemas.microsoft.com/office/drawing/2014/main" id="{CB578819-B7E7-4250-932F-52AE2A2A9A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txBody>
            <a:bodyPr/>
            <a:lstStyle/>
            <a:p>
              <a:endParaRPr lang="en-US"/>
            </a:p>
          </p:txBody>
        </p:sp>
        <p:sp>
          <p:nvSpPr>
            <p:cNvPr id="127" name="Freeform 31">
              <a:extLst>
                <a:ext uri="{FF2B5EF4-FFF2-40B4-BE49-F238E27FC236}">
                  <a16:creationId xmlns:a16="http://schemas.microsoft.com/office/drawing/2014/main" id="{454B9C91-B623-424A-B16E-F764F189D3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txBody>
            <a:bodyPr/>
            <a:lstStyle/>
            <a:p>
              <a:endParaRPr lang="en-US"/>
            </a:p>
          </p:txBody>
        </p:sp>
        <p:sp>
          <p:nvSpPr>
            <p:cNvPr id="128" name="Freeform 32">
              <a:extLst>
                <a:ext uri="{FF2B5EF4-FFF2-40B4-BE49-F238E27FC236}">
                  <a16:creationId xmlns:a16="http://schemas.microsoft.com/office/drawing/2014/main" id="{EFD03C4A-8484-41E6-B458-032F1DCA70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txBody>
            <a:bodyPr/>
            <a:lstStyle/>
            <a:p>
              <a:endParaRPr lang="en-US"/>
            </a:p>
          </p:txBody>
        </p:sp>
        <p:sp>
          <p:nvSpPr>
            <p:cNvPr id="129" name="Freeform 33">
              <a:extLst>
                <a:ext uri="{FF2B5EF4-FFF2-40B4-BE49-F238E27FC236}">
                  <a16:creationId xmlns:a16="http://schemas.microsoft.com/office/drawing/2014/main" id="{DDC2F3C3-1D4E-4913-9C5C-F9A65B47E5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txBody>
            <a:bodyPr/>
            <a:lstStyle/>
            <a:p>
              <a:endParaRPr lang="en-US"/>
            </a:p>
          </p:txBody>
        </p:sp>
        <p:sp>
          <p:nvSpPr>
            <p:cNvPr id="130" name="Freeform 34">
              <a:extLst>
                <a:ext uri="{FF2B5EF4-FFF2-40B4-BE49-F238E27FC236}">
                  <a16:creationId xmlns:a16="http://schemas.microsoft.com/office/drawing/2014/main" id="{1E15BCA2-2420-4C53-ADE9-40FBAC2384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txBody>
            <a:bodyPr/>
            <a:lstStyle/>
            <a:p>
              <a:endParaRPr lang="en-US"/>
            </a:p>
          </p:txBody>
        </p:sp>
        <p:sp>
          <p:nvSpPr>
            <p:cNvPr id="131" name="Freeform 35">
              <a:extLst>
                <a:ext uri="{FF2B5EF4-FFF2-40B4-BE49-F238E27FC236}">
                  <a16:creationId xmlns:a16="http://schemas.microsoft.com/office/drawing/2014/main" id="{73D5FBF4-7129-4C51-B603-E3BC334195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txBody>
            <a:bodyPr/>
            <a:lstStyle/>
            <a:p>
              <a:endParaRPr lang="en-US"/>
            </a:p>
          </p:txBody>
        </p:sp>
        <p:sp>
          <p:nvSpPr>
            <p:cNvPr id="132" name="Freeform 36">
              <a:extLst>
                <a:ext uri="{FF2B5EF4-FFF2-40B4-BE49-F238E27FC236}">
                  <a16:creationId xmlns:a16="http://schemas.microsoft.com/office/drawing/2014/main" id="{0165B164-CE2A-494C-88FC-507232B37C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txBody>
            <a:bodyPr/>
            <a:lstStyle/>
            <a:p>
              <a:endParaRPr lang="en-US"/>
            </a:p>
          </p:txBody>
        </p:sp>
        <p:sp>
          <p:nvSpPr>
            <p:cNvPr id="133" name="Freeform 37">
              <a:extLst>
                <a:ext uri="{FF2B5EF4-FFF2-40B4-BE49-F238E27FC236}">
                  <a16:creationId xmlns:a16="http://schemas.microsoft.com/office/drawing/2014/main" id="{87F127E5-B10B-4D18-BCF0-E7C3C7F401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txBody>
            <a:bodyPr/>
            <a:lstStyle/>
            <a:p>
              <a:endParaRPr lang="en-US"/>
            </a:p>
          </p:txBody>
        </p:sp>
        <p:sp>
          <p:nvSpPr>
            <p:cNvPr id="134" name="Freeform 38">
              <a:extLst>
                <a:ext uri="{FF2B5EF4-FFF2-40B4-BE49-F238E27FC236}">
                  <a16:creationId xmlns:a16="http://schemas.microsoft.com/office/drawing/2014/main" id="{FC692D59-F28D-4E42-B435-225F2C6CFA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txBody>
            <a:bodyPr/>
            <a:lstStyle/>
            <a:p>
              <a:endParaRPr lang="en-US"/>
            </a:p>
          </p:txBody>
        </p:sp>
      </p:grpSp>
      <p:sp>
        <p:nvSpPr>
          <p:cNvPr id="136" name="Rectangle 135">
            <a:extLst>
              <a:ext uri="{FF2B5EF4-FFF2-40B4-BE49-F238E27FC236}">
                <a16:creationId xmlns:a16="http://schemas.microsoft.com/office/drawing/2014/main" id="{1996130F-9AB5-4DE9-8574-3AF891C5C1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37160" cy="51435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38" name="Freeform 6">
            <a:extLst>
              <a:ext uri="{FF2B5EF4-FFF2-40B4-BE49-F238E27FC236}">
                <a16:creationId xmlns:a16="http://schemas.microsoft.com/office/drawing/2014/main" id="{3623DEAC-F39C-45D6-86DC-1033F64295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242857"/>
            <a:ext cx="1308489" cy="583942"/>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txBody>
          <a:bodyPr/>
          <a:lstStyle/>
          <a:p>
            <a:endParaRPr lang="en-US"/>
          </a:p>
        </p:txBody>
      </p:sp>
      <p:sp useBgFill="1">
        <p:nvSpPr>
          <p:cNvPr id="140" name="Rectangle 139">
            <a:extLst>
              <a:ext uri="{FF2B5EF4-FFF2-40B4-BE49-F238E27FC236}">
                <a16:creationId xmlns:a16="http://schemas.microsoft.com/office/drawing/2014/main" id="{CADF4631-3C8F-45EE-8D19-4D3E8426B3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89"/>
            <a:ext cx="9144000" cy="514052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2" name="Group 141">
            <a:extLst>
              <a:ext uri="{FF2B5EF4-FFF2-40B4-BE49-F238E27FC236}">
                <a16:creationId xmlns:a16="http://schemas.microsoft.com/office/drawing/2014/main" id="{F291099C-17EE-4E0E-B096-C7997505003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 y="171450"/>
            <a:ext cx="2138628" cy="4978966"/>
            <a:chOff x="2487613" y="285750"/>
            <a:chExt cx="2428875" cy="5654676"/>
          </a:xfrm>
        </p:grpSpPr>
        <p:sp>
          <p:nvSpPr>
            <p:cNvPr id="143" name="Freeform 11">
              <a:extLst>
                <a:ext uri="{FF2B5EF4-FFF2-40B4-BE49-F238E27FC236}">
                  <a16:creationId xmlns:a16="http://schemas.microsoft.com/office/drawing/2014/main" id="{E21C6221-3E1B-4ABD-8172-FAE995E65F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txBody>
            <a:bodyPr/>
            <a:lstStyle/>
            <a:p>
              <a:endParaRPr lang="en-US"/>
            </a:p>
          </p:txBody>
        </p:sp>
        <p:sp>
          <p:nvSpPr>
            <p:cNvPr id="144" name="Freeform 12">
              <a:extLst>
                <a:ext uri="{FF2B5EF4-FFF2-40B4-BE49-F238E27FC236}">
                  <a16:creationId xmlns:a16="http://schemas.microsoft.com/office/drawing/2014/main" id="{D3EF5991-93EA-451F-BB82-1ABC4AC0D2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txBody>
            <a:bodyPr/>
            <a:lstStyle/>
            <a:p>
              <a:endParaRPr lang="en-US"/>
            </a:p>
          </p:txBody>
        </p:sp>
        <p:sp>
          <p:nvSpPr>
            <p:cNvPr id="145" name="Freeform 13">
              <a:extLst>
                <a:ext uri="{FF2B5EF4-FFF2-40B4-BE49-F238E27FC236}">
                  <a16:creationId xmlns:a16="http://schemas.microsoft.com/office/drawing/2014/main" id="{136F96F7-16E6-48A1-A211-0B4A4D0C83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txBody>
            <a:bodyPr/>
            <a:lstStyle/>
            <a:p>
              <a:endParaRPr lang="en-US"/>
            </a:p>
          </p:txBody>
        </p:sp>
        <p:sp>
          <p:nvSpPr>
            <p:cNvPr id="146" name="Freeform 14">
              <a:extLst>
                <a:ext uri="{FF2B5EF4-FFF2-40B4-BE49-F238E27FC236}">
                  <a16:creationId xmlns:a16="http://schemas.microsoft.com/office/drawing/2014/main" id="{5C00D000-7FA5-40C4-AB6A-DE3A61AB83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txBody>
            <a:bodyPr/>
            <a:lstStyle/>
            <a:p>
              <a:endParaRPr lang="en-US"/>
            </a:p>
          </p:txBody>
        </p:sp>
        <p:sp>
          <p:nvSpPr>
            <p:cNvPr id="147" name="Freeform 15">
              <a:extLst>
                <a:ext uri="{FF2B5EF4-FFF2-40B4-BE49-F238E27FC236}">
                  <a16:creationId xmlns:a16="http://schemas.microsoft.com/office/drawing/2014/main" id="{5AAEB880-A03D-4743-9060-D7A846FA6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txBody>
            <a:bodyPr/>
            <a:lstStyle/>
            <a:p>
              <a:endParaRPr lang="en-US"/>
            </a:p>
          </p:txBody>
        </p:sp>
        <p:sp>
          <p:nvSpPr>
            <p:cNvPr id="148" name="Freeform 16">
              <a:extLst>
                <a:ext uri="{FF2B5EF4-FFF2-40B4-BE49-F238E27FC236}">
                  <a16:creationId xmlns:a16="http://schemas.microsoft.com/office/drawing/2014/main" id="{CC64DD68-0B96-4DE9-8FD5-3175E4A3F1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txBody>
            <a:bodyPr/>
            <a:lstStyle/>
            <a:p>
              <a:endParaRPr lang="en-US"/>
            </a:p>
          </p:txBody>
        </p:sp>
        <p:sp>
          <p:nvSpPr>
            <p:cNvPr id="149" name="Freeform 17">
              <a:extLst>
                <a:ext uri="{FF2B5EF4-FFF2-40B4-BE49-F238E27FC236}">
                  <a16:creationId xmlns:a16="http://schemas.microsoft.com/office/drawing/2014/main" id="{69118400-C17B-4068-86D3-93CAE7702C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txBody>
            <a:bodyPr/>
            <a:lstStyle/>
            <a:p>
              <a:endParaRPr lang="en-US"/>
            </a:p>
          </p:txBody>
        </p:sp>
        <p:sp>
          <p:nvSpPr>
            <p:cNvPr id="150" name="Freeform 18">
              <a:extLst>
                <a:ext uri="{FF2B5EF4-FFF2-40B4-BE49-F238E27FC236}">
                  <a16:creationId xmlns:a16="http://schemas.microsoft.com/office/drawing/2014/main" id="{117FA22F-CBA8-4CF5-B8CC-2D169B67E4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txBody>
            <a:bodyPr/>
            <a:lstStyle/>
            <a:p>
              <a:endParaRPr lang="en-US"/>
            </a:p>
          </p:txBody>
        </p:sp>
        <p:sp>
          <p:nvSpPr>
            <p:cNvPr id="151" name="Freeform 19">
              <a:extLst>
                <a:ext uri="{FF2B5EF4-FFF2-40B4-BE49-F238E27FC236}">
                  <a16:creationId xmlns:a16="http://schemas.microsoft.com/office/drawing/2014/main" id="{8FB2D443-8598-4CEE-AED2-BEF49AA95C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txBody>
            <a:bodyPr/>
            <a:lstStyle/>
            <a:p>
              <a:endParaRPr lang="en-US"/>
            </a:p>
          </p:txBody>
        </p:sp>
        <p:sp>
          <p:nvSpPr>
            <p:cNvPr id="152" name="Freeform 20">
              <a:extLst>
                <a:ext uri="{FF2B5EF4-FFF2-40B4-BE49-F238E27FC236}">
                  <a16:creationId xmlns:a16="http://schemas.microsoft.com/office/drawing/2014/main" id="{92593E33-68AF-485D-99D0-080CEA1971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txBody>
            <a:bodyPr/>
            <a:lstStyle/>
            <a:p>
              <a:endParaRPr lang="en-US"/>
            </a:p>
          </p:txBody>
        </p:sp>
        <p:sp>
          <p:nvSpPr>
            <p:cNvPr id="153" name="Freeform 21">
              <a:extLst>
                <a:ext uri="{FF2B5EF4-FFF2-40B4-BE49-F238E27FC236}">
                  <a16:creationId xmlns:a16="http://schemas.microsoft.com/office/drawing/2014/main" id="{96A28427-575C-4904-AC4B-3DD62801DC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txBody>
            <a:bodyPr/>
            <a:lstStyle/>
            <a:p>
              <a:endParaRPr lang="en-US"/>
            </a:p>
          </p:txBody>
        </p:sp>
        <p:sp>
          <p:nvSpPr>
            <p:cNvPr id="154" name="Freeform 22">
              <a:extLst>
                <a:ext uri="{FF2B5EF4-FFF2-40B4-BE49-F238E27FC236}">
                  <a16:creationId xmlns:a16="http://schemas.microsoft.com/office/drawing/2014/main" id="{782FA736-DE89-4D13-B0A7-3906B32CEF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txBody>
            <a:bodyPr/>
            <a:lstStyle/>
            <a:p>
              <a:endParaRPr lang="en-US"/>
            </a:p>
          </p:txBody>
        </p:sp>
      </p:grpSp>
      <p:sp>
        <p:nvSpPr>
          <p:cNvPr id="103" name="Google Shape;103;p19"/>
          <p:cNvSpPr txBox="1">
            <a:spLocks noGrp="1"/>
          </p:cNvSpPr>
          <p:nvPr>
            <p:ph type="title"/>
          </p:nvPr>
        </p:nvSpPr>
        <p:spPr>
          <a:xfrm>
            <a:off x="1941909" y="3397155"/>
            <a:ext cx="6686550" cy="871817"/>
          </a:xfrm>
          <a:prstGeom prst="rect">
            <a:avLst/>
          </a:prstGeom>
        </p:spPr>
        <p:txBody>
          <a:bodyPr spcFirstLastPara="1" vert="horz" lIns="91440" tIns="45720" rIns="91440" bIns="45720" rtlCol="0" anchor="b" anchorCtr="0">
            <a:normAutofit/>
          </a:bodyPr>
          <a:lstStyle/>
          <a:p>
            <a:pPr marL="0" lvl="0" indent="0" defTabSz="457200">
              <a:spcBef>
                <a:spcPct val="0"/>
              </a:spcBef>
              <a:spcAft>
                <a:spcPts val="0"/>
              </a:spcAft>
            </a:pPr>
            <a:r>
              <a:rPr lang="en-US" sz="5000"/>
              <a:t>API Used from Twitter</a:t>
            </a:r>
          </a:p>
        </p:txBody>
      </p:sp>
      <p:grpSp>
        <p:nvGrpSpPr>
          <p:cNvPr id="156" name="Group 155">
            <a:extLst>
              <a:ext uri="{FF2B5EF4-FFF2-40B4-BE49-F238E27FC236}">
                <a16:creationId xmlns:a16="http://schemas.microsoft.com/office/drawing/2014/main" id="{6A54B62D-FC5C-4E1A-8D8B-279576FE537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0412" y="-589"/>
            <a:ext cx="1767505" cy="5140529"/>
            <a:chOff x="6627813" y="194833"/>
            <a:chExt cx="1952625" cy="5678918"/>
          </a:xfrm>
        </p:grpSpPr>
        <p:sp>
          <p:nvSpPr>
            <p:cNvPr id="157" name="Freeform 27">
              <a:extLst>
                <a:ext uri="{FF2B5EF4-FFF2-40B4-BE49-F238E27FC236}">
                  <a16:creationId xmlns:a16="http://schemas.microsoft.com/office/drawing/2014/main" id="{4706D2CB-CE4C-4F40-B189-FD7BB4466B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txBody>
            <a:bodyPr/>
            <a:lstStyle/>
            <a:p>
              <a:endParaRPr lang="en-US"/>
            </a:p>
          </p:txBody>
        </p:sp>
        <p:sp>
          <p:nvSpPr>
            <p:cNvPr id="158" name="Freeform 28">
              <a:extLst>
                <a:ext uri="{FF2B5EF4-FFF2-40B4-BE49-F238E27FC236}">
                  <a16:creationId xmlns:a16="http://schemas.microsoft.com/office/drawing/2014/main" id="{2714CF7E-2DF6-4F91-8BB2-D62E8B549D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txBody>
            <a:bodyPr/>
            <a:lstStyle/>
            <a:p>
              <a:endParaRPr lang="en-US"/>
            </a:p>
          </p:txBody>
        </p:sp>
        <p:sp>
          <p:nvSpPr>
            <p:cNvPr id="159" name="Freeform 29">
              <a:extLst>
                <a:ext uri="{FF2B5EF4-FFF2-40B4-BE49-F238E27FC236}">
                  <a16:creationId xmlns:a16="http://schemas.microsoft.com/office/drawing/2014/main" id="{F30DCFE1-624D-4D3C-AC61-757C2FF356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txBody>
            <a:bodyPr/>
            <a:lstStyle/>
            <a:p>
              <a:endParaRPr lang="en-US"/>
            </a:p>
          </p:txBody>
        </p:sp>
        <p:sp>
          <p:nvSpPr>
            <p:cNvPr id="160" name="Freeform 30">
              <a:extLst>
                <a:ext uri="{FF2B5EF4-FFF2-40B4-BE49-F238E27FC236}">
                  <a16:creationId xmlns:a16="http://schemas.microsoft.com/office/drawing/2014/main" id="{BF08ABFE-DD31-4F1F-9520-93CC613CD3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txBody>
            <a:bodyPr/>
            <a:lstStyle/>
            <a:p>
              <a:endParaRPr lang="en-US"/>
            </a:p>
          </p:txBody>
        </p:sp>
        <p:sp>
          <p:nvSpPr>
            <p:cNvPr id="161" name="Freeform 31">
              <a:extLst>
                <a:ext uri="{FF2B5EF4-FFF2-40B4-BE49-F238E27FC236}">
                  <a16:creationId xmlns:a16="http://schemas.microsoft.com/office/drawing/2014/main" id="{ADFB2DBD-F00A-4820-876F-4E75F216B1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txBody>
            <a:bodyPr/>
            <a:lstStyle/>
            <a:p>
              <a:endParaRPr lang="en-US"/>
            </a:p>
          </p:txBody>
        </p:sp>
        <p:sp>
          <p:nvSpPr>
            <p:cNvPr id="162" name="Freeform 32">
              <a:extLst>
                <a:ext uri="{FF2B5EF4-FFF2-40B4-BE49-F238E27FC236}">
                  <a16:creationId xmlns:a16="http://schemas.microsoft.com/office/drawing/2014/main" id="{3F85387B-5668-4570-BC5C-AA89417C71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txBody>
            <a:bodyPr/>
            <a:lstStyle/>
            <a:p>
              <a:endParaRPr lang="en-US"/>
            </a:p>
          </p:txBody>
        </p:sp>
        <p:sp>
          <p:nvSpPr>
            <p:cNvPr id="163" name="Freeform 33">
              <a:extLst>
                <a:ext uri="{FF2B5EF4-FFF2-40B4-BE49-F238E27FC236}">
                  <a16:creationId xmlns:a16="http://schemas.microsoft.com/office/drawing/2014/main" id="{FEA70EF6-623D-453D-8360-1B0C142A29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txBody>
            <a:bodyPr/>
            <a:lstStyle/>
            <a:p>
              <a:endParaRPr lang="en-US"/>
            </a:p>
          </p:txBody>
        </p:sp>
        <p:sp>
          <p:nvSpPr>
            <p:cNvPr id="164" name="Freeform 34">
              <a:extLst>
                <a:ext uri="{FF2B5EF4-FFF2-40B4-BE49-F238E27FC236}">
                  <a16:creationId xmlns:a16="http://schemas.microsoft.com/office/drawing/2014/main" id="{FE3B449C-A5FE-44B9-A01C-A115C37D36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txBody>
            <a:bodyPr/>
            <a:lstStyle/>
            <a:p>
              <a:endParaRPr lang="en-US"/>
            </a:p>
          </p:txBody>
        </p:sp>
        <p:sp>
          <p:nvSpPr>
            <p:cNvPr id="165" name="Freeform 35">
              <a:extLst>
                <a:ext uri="{FF2B5EF4-FFF2-40B4-BE49-F238E27FC236}">
                  <a16:creationId xmlns:a16="http://schemas.microsoft.com/office/drawing/2014/main" id="{BD672E89-DAB4-41AE-891D-6B6A52B0EA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txBody>
            <a:bodyPr/>
            <a:lstStyle/>
            <a:p>
              <a:endParaRPr lang="en-US"/>
            </a:p>
          </p:txBody>
        </p:sp>
        <p:sp>
          <p:nvSpPr>
            <p:cNvPr id="166" name="Freeform 36">
              <a:extLst>
                <a:ext uri="{FF2B5EF4-FFF2-40B4-BE49-F238E27FC236}">
                  <a16:creationId xmlns:a16="http://schemas.microsoft.com/office/drawing/2014/main" id="{C69123C3-F0F9-4AA7-BA7B-9E5E0AF27E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txBody>
            <a:bodyPr/>
            <a:lstStyle/>
            <a:p>
              <a:endParaRPr lang="en-US"/>
            </a:p>
          </p:txBody>
        </p:sp>
        <p:sp>
          <p:nvSpPr>
            <p:cNvPr id="167" name="Freeform 37">
              <a:extLst>
                <a:ext uri="{FF2B5EF4-FFF2-40B4-BE49-F238E27FC236}">
                  <a16:creationId xmlns:a16="http://schemas.microsoft.com/office/drawing/2014/main" id="{E10779C5-3DD9-489D-9A2D-EF45B7BE30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txBody>
            <a:bodyPr/>
            <a:lstStyle/>
            <a:p>
              <a:endParaRPr lang="en-US"/>
            </a:p>
          </p:txBody>
        </p:sp>
        <p:sp>
          <p:nvSpPr>
            <p:cNvPr id="168" name="Freeform 38">
              <a:extLst>
                <a:ext uri="{FF2B5EF4-FFF2-40B4-BE49-F238E27FC236}">
                  <a16:creationId xmlns:a16="http://schemas.microsoft.com/office/drawing/2014/main" id="{1D3B4B35-2090-4DA8-ADBE-DD888B4E17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txBody>
            <a:bodyPr/>
            <a:lstStyle/>
            <a:p>
              <a:endParaRPr lang="en-US"/>
            </a:p>
          </p:txBody>
        </p:sp>
      </p:grpSp>
      <p:sp>
        <p:nvSpPr>
          <p:cNvPr id="170" name="Rectangle 169">
            <a:extLst>
              <a:ext uri="{FF2B5EF4-FFF2-40B4-BE49-F238E27FC236}">
                <a16:creationId xmlns:a16="http://schemas.microsoft.com/office/drawing/2014/main" id="{46FA917F-43A3-4FA3-A085-59D0DC397E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37160" cy="51435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3" name="Picture 2" descr="A screenshot of a computer&#10;&#10;Description automatically generated">
            <a:extLst>
              <a:ext uri="{FF2B5EF4-FFF2-40B4-BE49-F238E27FC236}">
                <a16:creationId xmlns:a16="http://schemas.microsoft.com/office/drawing/2014/main" id="{5E00AD42-51B7-6819-A826-57509DF4C37F}"/>
              </a:ext>
            </a:extLst>
          </p:cNvPr>
          <p:cNvPicPr>
            <a:picLocks noChangeAspect="1"/>
          </p:cNvPicPr>
          <p:nvPr/>
        </p:nvPicPr>
        <p:blipFill rotWithShape="1">
          <a:blip r:embed="rId3"/>
          <a:srcRect r="17349" b="1"/>
          <a:stretch/>
        </p:blipFill>
        <p:spPr>
          <a:xfrm>
            <a:off x="1941909" y="480060"/>
            <a:ext cx="6160811" cy="2702052"/>
          </a:xfrm>
          <a:prstGeom prst="rect">
            <a:avLst/>
          </a:prstGeom>
        </p:spPr>
      </p:pic>
      <p:sp>
        <p:nvSpPr>
          <p:cNvPr id="172" name="Freeform 33">
            <a:extLst>
              <a:ext uri="{FF2B5EF4-FFF2-40B4-BE49-F238E27FC236}">
                <a16:creationId xmlns:a16="http://schemas.microsoft.com/office/drawing/2014/main" id="{9CBF007B-8C8C-4F79-B037-9F4C61F9F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565183"/>
            <a:ext cx="1308489" cy="583942"/>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txBody>
          <a:body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103"/>
                                        </p:tgtEl>
                                        <p:attrNameLst>
                                          <p:attrName>style.visibility</p:attrName>
                                        </p:attrNameLst>
                                      </p:cBhvr>
                                      <p:to>
                                        <p:strVal val="visible"/>
                                      </p:to>
                                    </p:set>
                                    <p:animEffect transition="in" filter="fade">
                                      <p:cBhvr>
                                        <p:cTn id="7" dur="700"/>
                                        <p:tgtEl>
                                          <p:spTgt spid="1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Shape 108"/>
        <p:cNvGrpSpPr/>
        <p:nvPr/>
      </p:nvGrpSpPr>
      <p:grpSpPr>
        <a:xfrm>
          <a:off x="0" y="0"/>
          <a:ext cx="0" cy="0"/>
          <a:chOff x="0" y="0"/>
          <a:chExt cx="0" cy="0"/>
        </a:xfrm>
      </p:grpSpPr>
      <p:grpSp>
        <p:nvGrpSpPr>
          <p:cNvPr id="114" name="Group 113">
            <a:extLst>
              <a:ext uri="{FF2B5EF4-FFF2-40B4-BE49-F238E27FC236}">
                <a16:creationId xmlns:a16="http://schemas.microsoft.com/office/drawing/2014/main" id="{EB9B5B69-A297-4D2F-8B89-529DA8A273B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 y="171450"/>
            <a:ext cx="2138628" cy="4978966"/>
            <a:chOff x="2487613" y="285750"/>
            <a:chExt cx="2428875" cy="5654676"/>
          </a:xfrm>
        </p:grpSpPr>
        <p:sp>
          <p:nvSpPr>
            <p:cNvPr id="115" name="Freeform 11">
              <a:extLst>
                <a:ext uri="{FF2B5EF4-FFF2-40B4-BE49-F238E27FC236}">
                  <a16:creationId xmlns:a16="http://schemas.microsoft.com/office/drawing/2014/main" id="{3E39D215-BF38-4094-82D7-61DED11452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txBody>
            <a:bodyPr/>
            <a:lstStyle/>
            <a:p>
              <a:endParaRPr lang="en-US"/>
            </a:p>
          </p:txBody>
        </p:sp>
        <p:sp>
          <p:nvSpPr>
            <p:cNvPr id="116" name="Freeform 12">
              <a:extLst>
                <a:ext uri="{FF2B5EF4-FFF2-40B4-BE49-F238E27FC236}">
                  <a16:creationId xmlns:a16="http://schemas.microsoft.com/office/drawing/2014/main" id="{7412700A-91C4-4126-8F17-3B9449DBB3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txBody>
            <a:bodyPr/>
            <a:lstStyle/>
            <a:p>
              <a:endParaRPr lang="en-US"/>
            </a:p>
          </p:txBody>
        </p:sp>
        <p:sp>
          <p:nvSpPr>
            <p:cNvPr id="117" name="Freeform 13">
              <a:extLst>
                <a:ext uri="{FF2B5EF4-FFF2-40B4-BE49-F238E27FC236}">
                  <a16:creationId xmlns:a16="http://schemas.microsoft.com/office/drawing/2014/main" id="{DF985802-25A8-4B99-89F0-2A42EC325F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txBody>
            <a:bodyPr/>
            <a:lstStyle/>
            <a:p>
              <a:endParaRPr lang="en-US"/>
            </a:p>
          </p:txBody>
        </p:sp>
        <p:sp>
          <p:nvSpPr>
            <p:cNvPr id="118" name="Freeform 14">
              <a:extLst>
                <a:ext uri="{FF2B5EF4-FFF2-40B4-BE49-F238E27FC236}">
                  <a16:creationId xmlns:a16="http://schemas.microsoft.com/office/drawing/2014/main" id="{F54C35AF-DB92-4205-A779-2A385B7143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txBody>
            <a:bodyPr/>
            <a:lstStyle/>
            <a:p>
              <a:endParaRPr lang="en-US"/>
            </a:p>
          </p:txBody>
        </p:sp>
        <p:sp>
          <p:nvSpPr>
            <p:cNvPr id="119" name="Freeform 15">
              <a:extLst>
                <a:ext uri="{FF2B5EF4-FFF2-40B4-BE49-F238E27FC236}">
                  <a16:creationId xmlns:a16="http://schemas.microsoft.com/office/drawing/2014/main" id="{9F845211-1F53-4E0A-891E-B78A206F07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txBody>
            <a:bodyPr/>
            <a:lstStyle/>
            <a:p>
              <a:endParaRPr lang="en-US"/>
            </a:p>
          </p:txBody>
        </p:sp>
        <p:sp>
          <p:nvSpPr>
            <p:cNvPr id="120" name="Freeform 16">
              <a:extLst>
                <a:ext uri="{FF2B5EF4-FFF2-40B4-BE49-F238E27FC236}">
                  <a16:creationId xmlns:a16="http://schemas.microsoft.com/office/drawing/2014/main" id="{9149C7DD-9998-4805-BFC8-CEF5F5DF31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txBody>
            <a:bodyPr/>
            <a:lstStyle/>
            <a:p>
              <a:endParaRPr lang="en-US"/>
            </a:p>
          </p:txBody>
        </p:sp>
        <p:sp>
          <p:nvSpPr>
            <p:cNvPr id="121" name="Freeform 17">
              <a:extLst>
                <a:ext uri="{FF2B5EF4-FFF2-40B4-BE49-F238E27FC236}">
                  <a16:creationId xmlns:a16="http://schemas.microsoft.com/office/drawing/2014/main" id="{47C8036D-3ECA-43DA-BAF5-3C65CF4112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txBody>
            <a:bodyPr/>
            <a:lstStyle/>
            <a:p>
              <a:endParaRPr lang="en-US"/>
            </a:p>
          </p:txBody>
        </p:sp>
        <p:sp>
          <p:nvSpPr>
            <p:cNvPr id="122" name="Freeform 18">
              <a:extLst>
                <a:ext uri="{FF2B5EF4-FFF2-40B4-BE49-F238E27FC236}">
                  <a16:creationId xmlns:a16="http://schemas.microsoft.com/office/drawing/2014/main" id="{29C15912-CDE8-4DF3-9324-273FB4C86D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txBody>
            <a:bodyPr/>
            <a:lstStyle/>
            <a:p>
              <a:endParaRPr lang="en-US"/>
            </a:p>
          </p:txBody>
        </p:sp>
        <p:sp>
          <p:nvSpPr>
            <p:cNvPr id="123" name="Freeform 19">
              <a:extLst>
                <a:ext uri="{FF2B5EF4-FFF2-40B4-BE49-F238E27FC236}">
                  <a16:creationId xmlns:a16="http://schemas.microsoft.com/office/drawing/2014/main" id="{37C68D51-B7DA-4572-AB7E-708540B3C6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txBody>
            <a:bodyPr/>
            <a:lstStyle/>
            <a:p>
              <a:endParaRPr lang="en-US"/>
            </a:p>
          </p:txBody>
        </p:sp>
        <p:sp>
          <p:nvSpPr>
            <p:cNvPr id="124" name="Freeform 20">
              <a:extLst>
                <a:ext uri="{FF2B5EF4-FFF2-40B4-BE49-F238E27FC236}">
                  <a16:creationId xmlns:a16="http://schemas.microsoft.com/office/drawing/2014/main" id="{1AF802CB-4E9E-4895-9363-C119914909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txBody>
            <a:bodyPr/>
            <a:lstStyle/>
            <a:p>
              <a:endParaRPr lang="en-US"/>
            </a:p>
          </p:txBody>
        </p:sp>
        <p:sp>
          <p:nvSpPr>
            <p:cNvPr id="125" name="Freeform 21">
              <a:extLst>
                <a:ext uri="{FF2B5EF4-FFF2-40B4-BE49-F238E27FC236}">
                  <a16:creationId xmlns:a16="http://schemas.microsoft.com/office/drawing/2014/main" id="{615760E5-5F27-4735-B01C-78E05F3FBB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txBody>
            <a:bodyPr/>
            <a:lstStyle/>
            <a:p>
              <a:endParaRPr lang="en-US"/>
            </a:p>
          </p:txBody>
        </p:sp>
        <p:sp>
          <p:nvSpPr>
            <p:cNvPr id="126" name="Freeform 22">
              <a:extLst>
                <a:ext uri="{FF2B5EF4-FFF2-40B4-BE49-F238E27FC236}">
                  <a16:creationId xmlns:a16="http://schemas.microsoft.com/office/drawing/2014/main" id="{DB9C6516-B2DB-432F-BD3A-A1792BD46F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txBody>
            <a:bodyPr/>
            <a:lstStyle/>
            <a:p>
              <a:endParaRPr lang="en-US"/>
            </a:p>
          </p:txBody>
        </p:sp>
      </p:grpSp>
      <p:grpSp>
        <p:nvGrpSpPr>
          <p:cNvPr id="128" name="Group 127">
            <a:extLst>
              <a:ext uri="{FF2B5EF4-FFF2-40B4-BE49-F238E27FC236}">
                <a16:creationId xmlns:a16="http://schemas.microsoft.com/office/drawing/2014/main" id="{BC9C8D0D-644B-4B97-B83C-CC8E64361D4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0412" y="-589"/>
            <a:ext cx="1767505" cy="5140529"/>
            <a:chOff x="6627813" y="194833"/>
            <a:chExt cx="1952625" cy="5678918"/>
          </a:xfrm>
        </p:grpSpPr>
        <p:sp>
          <p:nvSpPr>
            <p:cNvPr id="129" name="Freeform 27">
              <a:extLst>
                <a:ext uri="{FF2B5EF4-FFF2-40B4-BE49-F238E27FC236}">
                  <a16:creationId xmlns:a16="http://schemas.microsoft.com/office/drawing/2014/main" id="{F8BE1EA6-80CF-446B-A4FE-3F935A51C0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txBody>
            <a:bodyPr/>
            <a:lstStyle/>
            <a:p>
              <a:endParaRPr lang="en-US"/>
            </a:p>
          </p:txBody>
        </p:sp>
        <p:sp>
          <p:nvSpPr>
            <p:cNvPr id="130" name="Freeform 28">
              <a:extLst>
                <a:ext uri="{FF2B5EF4-FFF2-40B4-BE49-F238E27FC236}">
                  <a16:creationId xmlns:a16="http://schemas.microsoft.com/office/drawing/2014/main" id="{10E39808-F4F7-43DE-AB53-82B7B55EA4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txBody>
            <a:bodyPr/>
            <a:lstStyle/>
            <a:p>
              <a:endParaRPr lang="en-US"/>
            </a:p>
          </p:txBody>
        </p:sp>
        <p:sp>
          <p:nvSpPr>
            <p:cNvPr id="131" name="Freeform 29">
              <a:extLst>
                <a:ext uri="{FF2B5EF4-FFF2-40B4-BE49-F238E27FC236}">
                  <a16:creationId xmlns:a16="http://schemas.microsoft.com/office/drawing/2014/main" id="{6ED5109A-600A-4C23-9BB3-C4C19C2D9F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txBody>
            <a:bodyPr/>
            <a:lstStyle/>
            <a:p>
              <a:endParaRPr lang="en-US"/>
            </a:p>
          </p:txBody>
        </p:sp>
        <p:sp>
          <p:nvSpPr>
            <p:cNvPr id="132" name="Freeform 30">
              <a:extLst>
                <a:ext uri="{FF2B5EF4-FFF2-40B4-BE49-F238E27FC236}">
                  <a16:creationId xmlns:a16="http://schemas.microsoft.com/office/drawing/2014/main" id="{D76FF73F-8CA3-42B0-A680-353805CD2A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txBody>
            <a:bodyPr/>
            <a:lstStyle/>
            <a:p>
              <a:endParaRPr lang="en-US"/>
            </a:p>
          </p:txBody>
        </p:sp>
        <p:sp>
          <p:nvSpPr>
            <p:cNvPr id="133" name="Freeform 31">
              <a:extLst>
                <a:ext uri="{FF2B5EF4-FFF2-40B4-BE49-F238E27FC236}">
                  <a16:creationId xmlns:a16="http://schemas.microsoft.com/office/drawing/2014/main" id="{B26A6949-3BEB-422A-854C-D4E26E4CF1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txBody>
            <a:bodyPr/>
            <a:lstStyle/>
            <a:p>
              <a:endParaRPr lang="en-US"/>
            </a:p>
          </p:txBody>
        </p:sp>
        <p:sp>
          <p:nvSpPr>
            <p:cNvPr id="134" name="Freeform 32">
              <a:extLst>
                <a:ext uri="{FF2B5EF4-FFF2-40B4-BE49-F238E27FC236}">
                  <a16:creationId xmlns:a16="http://schemas.microsoft.com/office/drawing/2014/main" id="{FE07AD25-30AF-40CD-B901-DF1EDBD682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txBody>
            <a:bodyPr/>
            <a:lstStyle/>
            <a:p>
              <a:endParaRPr lang="en-US"/>
            </a:p>
          </p:txBody>
        </p:sp>
        <p:sp>
          <p:nvSpPr>
            <p:cNvPr id="135" name="Freeform 33">
              <a:extLst>
                <a:ext uri="{FF2B5EF4-FFF2-40B4-BE49-F238E27FC236}">
                  <a16:creationId xmlns:a16="http://schemas.microsoft.com/office/drawing/2014/main" id="{5AA460AF-7760-4F15-881A-6F0BFDBCDF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txBody>
            <a:bodyPr/>
            <a:lstStyle/>
            <a:p>
              <a:endParaRPr lang="en-US"/>
            </a:p>
          </p:txBody>
        </p:sp>
        <p:sp>
          <p:nvSpPr>
            <p:cNvPr id="136" name="Freeform 34">
              <a:extLst>
                <a:ext uri="{FF2B5EF4-FFF2-40B4-BE49-F238E27FC236}">
                  <a16:creationId xmlns:a16="http://schemas.microsoft.com/office/drawing/2014/main" id="{EE53C70E-5D92-4C42-A34F-9F7D16006B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txBody>
            <a:bodyPr/>
            <a:lstStyle/>
            <a:p>
              <a:endParaRPr lang="en-US"/>
            </a:p>
          </p:txBody>
        </p:sp>
        <p:sp>
          <p:nvSpPr>
            <p:cNvPr id="137" name="Freeform 35">
              <a:extLst>
                <a:ext uri="{FF2B5EF4-FFF2-40B4-BE49-F238E27FC236}">
                  <a16:creationId xmlns:a16="http://schemas.microsoft.com/office/drawing/2014/main" id="{C27614EE-0086-4D34-99BD-52F03708DC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txBody>
            <a:bodyPr/>
            <a:lstStyle/>
            <a:p>
              <a:endParaRPr lang="en-US"/>
            </a:p>
          </p:txBody>
        </p:sp>
        <p:sp>
          <p:nvSpPr>
            <p:cNvPr id="138" name="Freeform 36">
              <a:extLst>
                <a:ext uri="{FF2B5EF4-FFF2-40B4-BE49-F238E27FC236}">
                  <a16:creationId xmlns:a16="http://schemas.microsoft.com/office/drawing/2014/main" id="{326919B9-3ED4-4744-A713-326B3BAF62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txBody>
            <a:bodyPr/>
            <a:lstStyle/>
            <a:p>
              <a:endParaRPr lang="en-US"/>
            </a:p>
          </p:txBody>
        </p:sp>
        <p:sp>
          <p:nvSpPr>
            <p:cNvPr id="139" name="Freeform 37">
              <a:extLst>
                <a:ext uri="{FF2B5EF4-FFF2-40B4-BE49-F238E27FC236}">
                  <a16:creationId xmlns:a16="http://schemas.microsoft.com/office/drawing/2014/main" id="{898BDBF5-8AA3-49CD-999A-ABA1F7AE34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txBody>
            <a:bodyPr/>
            <a:lstStyle/>
            <a:p>
              <a:endParaRPr lang="en-US"/>
            </a:p>
          </p:txBody>
        </p:sp>
        <p:sp>
          <p:nvSpPr>
            <p:cNvPr id="140" name="Freeform 38">
              <a:extLst>
                <a:ext uri="{FF2B5EF4-FFF2-40B4-BE49-F238E27FC236}">
                  <a16:creationId xmlns:a16="http://schemas.microsoft.com/office/drawing/2014/main" id="{AF8ED3E0-CBE7-48C4-8F9E-FF98079CDB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txBody>
            <a:bodyPr/>
            <a:lstStyle/>
            <a:p>
              <a:endParaRPr lang="en-US"/>
            </a:p>
          </p:txBody>
        </p:sp>
      </p:grpSp>
      <p:sp>
        <p:nvSpPr>
          <p:cNvPr id="142" name="Rectangle 141">
            <a:extLst>
              <a:ext uri="{FF2B5EF4-FFF2-40B4-BE49-F238E27FC236}">
                <a16:creationId xmlns:a16="http://schemas.microsoft.com/office/drawing/2014/main" id="{A84F153B-2093-4171-BD2D-1631695C9B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37160" cy="51435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44" name="Freeform 6">
            <a:extLst>
              <a:ext uri="{FF2B5EF4-FFF2-40B4-BE49-F238E27FC236}">
                <a16:creationId xmlns:a16="http://schemas.microsoft.com/office/drawing/2014/main" id="{DB5BC99D-7BEA-4F13-B82B-A956E2D097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242857"/>
            <a:ext cx="1308489" cy="583942"/>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txBody>
          <a:bodyPr/>
          <a:lstStyle/>
          <a:p>
            <a:endParaRPr lang="en-US"/>
          </a:p>
        </p:txBody>
      </p:sp>
      <p:sp useBgFill="1">
        <p:nvSpPr>
          <p:cNvPr id="146" name="Rectangle 145">
            <a:extLst>
              <a:ext uri="{FF2B5EF4-FFF2-40B4-BE49-F238E27FC236}">
                <a16:creationId xmlns:a16="http://schemas.microsoft.com/office/drawing/2014/main" id="{1B455F04-9A6D-49DF-9621-6DF22CCA69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89"/>
            <a:ext cx="9144000" cy="514052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8" name="Group 147">
            <a:extLst>
              <a:ext uri="{FF2B5EF4-FFF2-40B4-BE49-F238E27FC236}">
                <a16:creationId xmlns:a16="http://schemas.microsoft.com/office/drawing/2014/main" id="{95F5081F-37E1-4651-A685-1D8354215F7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 y="171450"/>
            <a:ext cx="2138628" cy="4978966"/>
            <a:chOff x="2487613" y="285750"/>
            <a:chExt cx="2428875" cy="5654676"/>
          </a:xfrm>
        </p:grpSpPr>
        <p:sp>
          <p:nvSpPr>
            <p:cNvPr id="149" name="Freeform 11">
              <a:extLst>
                <a:ext uri="{FF2B5EF4-FFF2-40B4-BE49-F238E27FC236}">
                  <a16:creationId xmlns:a16="http://schemas.microsoft.com/office/drawing/2014/main" id="{F16181CE-3EA5-4D58-A3AA-9704939374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txBody>
            <a:bodyPr/>
            <a:lstStyle/>
            <a:p>
              <a:endParaRPr lang="en-US"/>
            </a:p>
          </p:txBody>
        </p:sp>
        <p:sp>
          <p:nvSpPr>
            <p:cNvPr id="150" name="Freeform 12">
              <a:extLst>
                <a:ext uri="{FF2B5EF4-FFF2-40B4-BE49-F238E27FC236}">
                  <a16:creationId xmlns:a16="http://schemas.microsoft.com/office/drawing/2014/main" id="{776F0265-5E75-48ED-AEBE-792C6A2366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txBody>
            <a:bodyPr/>
            <a:lstStyle/>
            <a:p>
              <a:endParaRPr lang="en-US"/>
            </a:p>
          </p:txBody>
        </p:sp>
        <p:sp>
          <p:nvSpPr>
            <p:cNvPr id="151" name="Freeform 13">
              <a:extLst>
                <a:ext uri="{FF2B5EF4-FFF2-40B4-BE49-F238E27FC236}">
                  <a16:creationId xmlns:a16="http://schemas.microsoft.com/office/drawing/2014/main" id="{F3A23F23-DEDC-4448-A380-57216FDC05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txBody>
            <a:bodyPr/>
            <a:lstStyle/>
            <a:p>
              <a:endParaRPr lang="en-US"/>
            </a:p>
          </p:txBody>
        </p:sp>
        <p:sp>
          <p:nvSpPr>
            <p:cNvPr id="152" name="Freeform 14">
              <a:extLst>
                <a:ext uri="{FF2B5EF4-FFF2-40B4-BE49-F238E27FC236}">
                  <a16:creationId xmlns:a16="http://schemas.microsoft.com/office/drawing/2014/main" id="{99FB750A-CA04-42D7-A256-E16C98F4B8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txBody>
            <a:bodyPr/>
            <a:lstStyle/>
            <a:p>
              <a:endParaRPr lang="en-US"/>
            </a:p>
          </p:txBody>
        </p:sp>
        <p:sp>
          <p:nvSpPr>
            <p:cNvPr id="153" name="Freeform 15">
              <a:extLst>
                <a:ext uri="{FF2B5EF4-FFF2-40B4-BE49-F238E27FC236}">
                  <a16:creationId xmlns:a16="http://schemas.microsoft.com/office/drawing/2014/main" id="{7593CD97-94EF-4930-BEF7-9DFE27BA02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txBody>
            <a:bodyPr/>
            <a:lstStyle/>
            <a:p>
              <a:endParaRPr lang="en-US"/>
            </a:p>
          </p:txBody>
        </p:sp>
        <p:sp>
          <p:nvSpPr>
            <p:cNvPr id="154" name="Freeform 16">
              <a:extLst>
                <a:ext uri="{FF2B5EF4-FFF2-40B4-BE49-F238E27FC236}">
                  <a16:creationId xmlns:a16="http://schemas.microsoft.com/office/drawing/2014/main" id="{37489753-40A8-4C17-983C-0B09EDDB2A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txBody>
            <a:bodyPr/>
            <a:lstStyle/>
            <a:p>
              <a:endParaRPr lang="en-US"/>
            </a:p>
          </p:txBody>
        </p:sp>
        <p:sp>
          <p:nvSpPr>
            <p:cNvPr id="155" name="Freeform 17">
              <a:extLst>
                <a:ext uri="{FF2B5EF4-FFF2-40B4-BE49-F238E27FC236}">
                  <a16:creationId xmlns:a16="http://schemas.microsoft.com/office/drawing/2014/main" id="{E362E40F-89AA-4DB8-885B-4812CB537B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txBody>
            <a:bodyPr/>
            <a:lstStyle/>
            <a:p>
              <a:endParaRPr lang="en-US"/>
            </a:p>
          </p:txBody>
        </p:sp>
        <p:sp>
          <p:nvSpPr>
            <p:cNvPr id="156" name="Freeform 18">
              <a:extLst>
                <a:ext uri="{FF2B5EF4-FFF2-40B4-BE49-F238E27FC236}">
                  <a16:creationId xmlns:a16="http://schemas.microsoft.com/office/drawing/2014/main" id="{A026A638-F364-4D6F-A4DD-606AC28BAC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txBody>
            <a:bodyPr/>
            <a:lstStyle/>
            <a:p>
              <a:endParaRPr lang="en-US"/>
            </a:p>
          </p:txBody>
        </p:sp>
        <p:sp>
          <p:nvSpPr>
            <p:cNvPr id="157" name="Freeform 19">
              <a:extLst>
                <a:ext uri="{FF2B5EF4-FFF2-40B4-BE49-F238E27FC236}">
                  <a16:creationId xmlns:a16="http://schemas.microsoft.com/office/drawing/2014/main" id="{7C41DDF4-A860-42A2-84C0-A706A5257A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txBody>
            <a:bodyPr/>
            <a:lstStyle/>
            <a:p>
              <a:endParaRPr lang="en-US"/>
            </a:p>
          </p:txBody>
        </p:sp>
        <p:sp>
          <p:nvSpPr>
            <p:cNvPr id="158" name="Freeform 20">
              <a:extLst>
                <a:ext uri="{FF2B5EF4-FFF2-40B4-BE49-F238E27FC236}">
                  <a16:creationId xmlns:a16="http://schemas.microsoft.com/office/drawing/2014/main" id="{E019430E-3BB4-4326-8E2F-CA7E27B847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txBody>
            <a:bodyPr/>
            <a:lstStyle/>
            <a:p>
              <a:endParaRPr lang="en-US"/>
            </a:p>
          </p:txBody>
        </p:sp>
        <p:sp>
          <p:nvSpPr>
            <p:cNvPr id="159" name="Freeform 21">
              <a:extLst>
                <a:ext uri="{FF2B5EF4-FFF2-40B4-BE49-F238E27FC236}">
                  <a16:creationId xmlns:a16="http://schemas.microsoft.com/office/drawing/2014/main" id="{B5D45939-94D8-41FE-8437-788C906A79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txBody>
            <a:bodyPr/>
            <a:lstStyle/>
            <a:p>
              <a:endParaRPr lang="en-US"/>
            </a:p>
          </p:txBody>
        </p:sp>
        <p:sp>
          <p:nvSpPr>
            <p:cNvPr id="160" name="Freeform 22">
              <a:extLst>
                <a:ext uri="{FF2B5EF4-FFF2-40B4-BE49-F238E27FC236}">
                  <a16:creationId xmlns:a16="http://schemas.microsoft.com/office/drawing/2014/main" id="{61A15015-47F0-4D53-9493-9587C5C15E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txBody>
            <a:bodyPr/>
            <a:lstStyle/>
            <a:p>
              <a:endParaRPr lang="en-US"/>
            </a:p>
          </p:txBody>
        </p:sp>
      </p:grpSp>
      <p:sp>
        <p:nvSpPr>
          <p:cNvPr id="109" name="Google Shape;109;p20"/>
          <p:cNvSpPr txBox="1">
            <a:spLocks noGrp="1"/>
          </p:cNvSpPr>
          <p:nvPr>
            <p:ph type="title"/>
          </p:nvPr>
        </p:nvSpPr>
        <p:spPr>
          <a:xfrm>
            <a:off x="1941909" y="3397155"/>
            <a:ext cx="6686550" cy="871817"/>
          </a:xfrm>
          <a:prstGeom prst="rect">
            <a:avLst/>
          </a:prstGeom>
        </p:spPr>
        <p:txBody>
          <a:bodyPr spcFirstLastPara="1" vert="horz" lIns="91440" tIns="45720" rIns="91440" bIns="45720" rtlCol="0" anchor="b" anchorCtr="0">
            <a:normAutofit/>
          </a:bodyPr>
          <a:lstStyle/>
          <a:p>
            <a:pPr marL="0" lvl="0" indent="0" defTabSz="457200">
              <a:lnSpc>
                <a:spcPct val="90000"/>
              </a:lnSpc>
              <a:spcBef>
                <a:spcPct val="0"/>
              </a:spcBef>
              <a:spcAft>
                <a:spcPts val="0"/>
              </a:spcAft>
            </a:pPr>
            <a:r>
              <a:rPr lang="en-US" sz="2600"/>
              <a:t>FLUME SOURCE CHANNEL AND SINK Twitter And Kafka</a:t>
            </a:r>
          </a:p>
        </p:txBody>
      </p:sp>
      <p:grpSp>
        <p:nvGrpSpPr>
          <p:cNvPr id="162" name="Group 161">
            <a:extLst>
              <a:ext uri="{FF2B5EF4-FFF2-40B4-BE49-F238E27FC236}">
                <a16:creationId xmlns:a16="http://schemas.microsoft.com/office/drawing/2014/main" id="{00B3EEE4-4340-4869-98BA-AEEC5F4C7B1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0412" y="-589"/>
            <a:ext cx="1767505" cy="5140529"/>
            <a:chOff x="6627813" y="194833"/>
            <a:chExt cx="1952625" cy="5678918"/>
          </a:xfrm>
        </p:grpSpPr>
        <p:sp>
          <p:nvSpPr>
            <p:cNvPr id="163" name="Freeform 27">
              <a:extLst>
                <a:ext uri="{FF2B5EF4-FFF2-40B4-BE49-F238E27FC236}">
                  <a16:creationId xmlns:a16="http://schemas.microsoft.com/office/drawing/2014/main" id="{7DCADF10-86E2-48A3-B44C-C4762F7E4B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txBody>
            <a:bodyPr/>
            <a:lstStyle/>
            <a:p>
              <a:endParaRPr lang="en-US"/>
            </a:p>
          </p:txBody>
        </p:sp>
        <p:sp>
          <p:nvSpPr>
            <p:cNvPr id="164" name="Freeform 28">
              <a:extLst>
                <a:ext uri="{FF2B5EF4-FFF2-40B4-BE49-F238E27FC236}">
                  <a16:creationId xmlns:a16="http://schemas.microsoft.com/office/drawing/2014/main" id="{CF33E804-AD00-44F7-8295-60B39B8F09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txBody>
            <a:bodyPr/>
            <a:lstStyle/>
            <a:p>
              <a:endParaRPr lang="en-US"/>
            </a:p>
          </p:txBody>
        </p:sp>
        <p:sp>
          <p:nvSpPr>
            <p:cNvPr id="165" name="Freeform 29">
              <a:extLst>
                <a:ext uri="{FF2B5EF4-FFF2-40B4-BE49-F238E27FC236}">
                  <a16:creationId xmlns:a16="http://schemas.microsoft.com/office/drawing/2014/main" id="{3A3276E7-66C2-48FB-85E8-37C6963F92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txBody>
            <a:bodyPr/>
            <a:lstStyle/>
            <a:p>
              <a:endParaRPr lang="en-US"/>
            </a:p>
          </p:txBody>
        </p:sp>
        <p:sp>
          <p:nvSpPr>
            <p:cNvPr id="166" name="Freeform 30">
              <a:extLst>
                <a:ext uri="{FF2B5EF4-FFF2-40B4-BE49-F238E27FC236}">
                  <a16:creationId xmlns:a16="http://schemas.microsoft.com/office/drawing/2014/main" id="{3D2B214F-5F81-43B9-AE41-3CD519B471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txBody>
            <a:bodyPr/>
            <a:lstStyle/>
            <a:p>
              <a:endParaRPr lang="en-US"/>
            </a:p>
          </p:txBody>
        </p:sp>
        <p:sp>
          <p:nvSpPr>
            <p:cNvPr id="167" name="Freeform 31">
              <a:extLst>
                <a:ext uri="{FF2B5EF4-FFF2-40B4-BE49-F238E27FC236}">
                  <a16:creationId xmlns:a16="http://schemas.microsoft.com/office/drawing/2014/main" id="{8BED419E-757B-4EF9-B5AE-D809228DE0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txBody>
            <a:bodyPr/>
            <a:lstStyle/>
            <a:p>
              <a:endParaRPr lang="en-US"/>
            </a:p>
          </p:txBody>
        </p:sp>
        <p:sp>
          <p:nvSpPr>
            <p:cNvPr id="168" name="Freeform 32">
              <a:extLst>
                <a:ext uri="{FF2B5EF4-FFF2-40B4-BE49-F238E27FC236}">
                  <a16:creationId xmlns:a16="http://schemas.microsoft.com/office/drawing/2014/main" id="{960674DF-0057-47C8-A62C-3376747851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txBody>
            <a:bodyPr/>
            <a:lstStyle/>
            <a:p>
              <a:endParaRPr lang="en-US"/>
            </a:p>
          </p:txBody>
        </p:sp>
        <p:sp>
          <p:nvSpPr>
            <p:cNvPr id="169" name="Freeform 33">
              <a:extLst>
                <a:ext uri="{FF2B5EF4-FFF2-40B4-BE49-F238E27FC236}">
                  <a16:creationId xmlns:a16="http://schemas.microsoft.com/office/drawing/2014/main" id="{9B8DCD1B-7CF5-401A-8B31-03EE09D3F3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txBody>
            <a:bodyPr/>
            <a:lstStyle/>
            <a:p>
              <a:endParaRPr lang="en-US"/>
            </a:p>
          </p:txBody>
        </p:sp>
        <p:sp>
          <p:nvSpPr>
            <p:cNvPr id="170" name="Freeform 34">
              <a:extLst>
                <a:ext uri="{FF2B5EF4-FFF2-40B4-BE49-F238E27FC236}">
                  <a16:creationId xmlns:a16="http://schemas.microsoft.com/office/drawing/2014/main" id="{279A5B9B-7FC2-47CE-BD5A-209222A407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txBody>
            <a:bodyPr/>
            <a:lstStyle/>
            <a:p>
              <a:endParaRPr lang="en-US"/>
            </a:p>
          </p:txBody>
        </p:sp>
        <p:sp>
          <p:nvSpPr>
            <p:cNvPr id="171" name="Freeform 35">
              <a:extLst>
                <a:ext uri="{FF2B5EF4-FFF2-40B4-BE49-F238E27FC236}">
                  <a16:creationId xmlns:a16="http://schemas.microsoft.com/office/drawing/2014/main" id="{B237B490-FC75-4988-BB3F-2593F696F8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txBody>
            <a:bodyPr/>
            <a:lstStyle/>
            <a:p>
              <a:endParaRPr lang="en-US"/>
            </a:p>
          </p:txBody>
        </p:sp>
        <p:sp>
          <p:nvSpPr>
            <p:cNvPr id="172" name="Freeform 36">
              <a:extLst>
                <a:ext uri="{FF2B5EF4-FFF2-40B4-BE49-F238E27FC236}">
                  <a16:creationId xmlns:a16="http://schemas.microsoft.com/office/drawing/2014/main" id="{EF711921-0B65-4AB8-8D7E-73E707A9D9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txBody>
            <a:bodyPr/>
            <a:lstStyle/>
            <a:p>
              <a:endParaRPr lang="en-US"/>
            </a:p>
          </p:txBody>
        </p:sp>
        <p:sp>
          <p:nvSpPr>
            <p:cNvPr id="173" name="Freeform 37">
              <a:extLst>
                <a:ext uri="{FF2B5EF4-FFF2-40B4-BE49-F238E27FC236}">
                  <a16:creationId xmlns:a16="http://schemas.microsoft.com/office/drawing/2014/main" id="{286D4526-6B51-4E64-B8B2-B2D5A6DFA8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txBody>
            <a:bodyPr/>
            <a:lstStyle/>
            <a:p>
              <a:endParaRPr lang="en-US"/>
            </a:p>
          </p:txBody>
        </p:sp>
        <p:sp>
          <p:nvSpPr>
            <p:cNvPr id="174" name="Freeform 38">
              <a:extLst>
                <a:ext uri="{FF2B5EF4-FFF2-40B4-BE49-F238E27FC236}">
                  <a16:creationId xmlns:a16="http://schemas.microsoft.com/office/drawing/2014/main" id="{C3D1D4A3-45A2-401A-86D1-0196905445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txBody>
            <a:bodyPr/>
            <a:lstStyle/>
            <a:p>
              <a:endParaRPr lang="en-US"/>
            </a:p>
          </p:txBody>
        </p:sp>
      </p:grpSp>
      <p:sp>
        <p:nvSpPr>
          <p:cNvPr id="176" name="Rectangle 175">
            <a:extLst>
              <a:ext uri="{FF2B5EF4-FFF2-40B4-BE49-F238E27FC236}">
                <a16:creationId xmlns:a16="http://schemas.microsoft.com/office/drawing/2014/main" id="{CF8EF48D-8F1D-45F5-9D9A-4AAA111172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37160" cy="51435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78" name="Rectangle 177">
            <a:extLst>
              <a:ext uri="{FF2B5EF4-FFF2-40B4-BE49-F238E27FC236}">
                <a16:creationId xmlns:a16="http://schemas.microsoft.com/office/drawing/2014/main" id="{890DC8CE-E8B8-45FA-AE4B-92A8B8F994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41908" y="476498"/>
            <a:ext cx="6722031" cy="2705614"/>
          </a:xfrm>
          <a:prstGeom prst="rect">
            <a:avLst/>
          </a:prstGeom>
          <a:solidFill>
            <a:srgbClr val="FFFFFE"/>
          </a:solidFill>
          <a:ln w="1270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screenshot of a computer screen&#10;&#10;Description automatically generated">
            <a:extLst>
              <a:ext uri="{FF2B5EF4-FFF2-40B4-BE49-F238E27FC236}">
                <a16:creationId xmlns:a16="http://schemas.microsoft.com/office/drawing/2014/main" id="{2E271ED3-B588-50A8-D472-F79C0C5DF7C1}"/>
              </a:ext>
            </a:extLst>
          </p:cNvPr>
          <p:cNvPicPr>
            <a:picLocks noChangeAspect="1"/>
          </p:cNvPicPr>
          <p:nvPr/>
        </p:nvPicPr>
        <p:blipFill rotWithShape="1">
          <a:blip r:embed="rId3"/>
          <a:srcRect l="14371" r="44563" b="-1"/>
          <a:stretch/>
        </p:blipFill>
        <p:spPr>
          <a:xfrm>
            <a:off x="2598910" y="603504"/>
            <a:ext cx="2108409" cy="2451603"/>
          </a:xfrm>
          <a:prstGeom prst="rect">
            <a:avLst/>
          </a:prstGeom>
        </p:spPr>
      </p:pic>
      <p:pic>
        <p:nvPicPr>
          <p:cNvPr id="5" name="Picture 4" descr="A screenshot of a computer program&#10;&#10;Description automatically generated">
            <a:extLst>
              <a:ext uri="{FF2B5EF4-FFF2-40B4-BE49-F238E27FC236}">
                <a16:creationId xmlns:a16="http://schemas.microsoft.com/office/drawing/2014/main" id="{29A335AA-8739-38FF-FB07-F073ECA762F8}"/>
              </a:ext>
            </a:extLst>
          </p:cNvPr>
          <p:cNvPicPr>
            <a:picLocks noChangeAspect="1"/>
          </p:cNvPicPr>
          <p:nvPr/>
        </p:nvPicPr>
        <p:blipFill rotWithShape="1">
          <a:blip r:embed="rId4"/>
          <a:srcRect r="25628" b="-2"/>
          <a:stretch/>
        </p:blipFill>
        <p:spPr>
          <a:xfrm>
            <a:off x="5645728" y="603504"/>
            <a:ext cx="2614008" cy="2451603"/>
          </a:xfrm>
          <a:prstGeom prst="rect">
            <a:avLst/>
          </a:prstGeom>
        </p:spPr>
      </p:pic>
      <p:sp>
        <p:nvSpPr>
          <p:cNvPr id="180" name="Freeform 33">
            <a:extLst>
              <a:ext uri="{FF2B5EF4-FFF2-40B4-BE49-F238E27FC236}">
                <a16:creationId xmlns:a16="http://schemas.microsoft.com/office/drawing/2014/main" id="{B122FD83-8BC3-477C-BCBB-A1A45057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565183"/>
            <a:ext cx="1308489" cy="583942"/>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txBody>
          <a:body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109"/>
                                        </p:tgtEl>
                                        <p:attrNameLst>
                                          <p:attrName>style.visibility</p:attrName>
                                        </p:attrNameLst>
                                      </p:cBhvr>
                                      <p:to>
                                        <p:strVal val="visible"/>
                                      </p:to>
                                    </p:set>
                                    <p:animEffect transition="in" filter="fade">
                                      <p:cBhvr>
                                        <p:cTn id="7" dur="400"/>
                                        <p:tgtEl>
                                          <p:spTgt spid="1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 grpId="0"/>
    </p:bldLst>
  </p:timing>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TM02892315[[fn=Wisp]]</Template>
  <TotalTime>66</TotalTime>
  <Words>718</Words>
  <Application>Microsoft Office PowerPoint</Application>
  <PresentationFormat>On-screen Show (16:9)</PresentationFormat>
  <Paragraphs>82</Paragraphs>
  <Slides>22</Slides>
  <Notes>22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22</vt:i4>
      </vt:variant>
    </vt:vector>
  </HeadingPairs>
  <TitlesOfParts>
    <vt:vector size="27" baseType="lpstr">
      <vt:lpstr>Wingdings 3</vt:lpstr>
      <vt:lpstr>Arial</vt:lpstr>
      <vt:lpstr>Century Gothic</vt:lpstr>
      <vt:lpstr>Calibri</vt:lpstr>
      <vt:lpstr>Wisp</vt:lpstr>
      <vt:lpstr>  Big Data Technology Final PROJECT Tweeter keywords Search</vt:lpstr>
      <vt:lpstr>Final Course Project (Knowing &amp; Showing Your Hidden Potential to Integrate Parts to Create a Whole) </vt:lpstr>
      <vt:lpstr>Technologies Used </vt:lpstr>
      <vt:lpstr>NOTES</vt:lpstr>
      <vt:lpstr>Project Overview</vt:lpstr>
      <vt:lpstr>Project Big Picture</vt:lpstr>
      <vt:lpstr>Details </vt:lpstr>
      <vt:lpstr>API Used from Twitter</vt:lpstr>
      <vt:lpstr>FLUME SOURCE CHANNEL AND SINK Twitter And Kafka</vt:lpstr>
      <vt:lpstr>Cont’d…</vt:lpstr>
      <vt:lpstr>SPARK-KAFKA-HBASE </vt:lpstr>
      <vt:lpstr>Spark Streaming Kafka topics to HBase</vt:lpstr>
      <vt:lpstr>Spark Streaming Kafka topics to HBase Cont’d…</vt:lpstr>
      <vt:lpstr>Cont’d</vt:lpstr>
      <vt:lpstr>Cont’d</vt:lpstr>
      <vt:lpstr>Cont’d</vt:lpstr>
      <vt:lpstr>Cont’d</vt:lpstr>
      <vt:lpstr>Cont’d</vt:lpstr>
      <vt:lpstr>Cont’d</vt:lpstr>
      <vt:lpstr>Wholeness of Project  </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Big Data Technology Final PROJECT Tweeter keywords Search</dc:title>
  <cp:lastModifiedBy>ashish pokhrel</cp:lastModifiedBy>
  <cp:revision>53</cp:revision>
  <dcterms:modified xsi:type="dcterms:W3CDTF">2023-09-30T22:47:20Z</dcterms:modified>
</cp:coreProperties>
</file>